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4056-6464-4D7B-9656-13C8CEA92558}" type="datetimeFigureOut">
              <a:rPr lang="it-IT" smtClean="0"/>
              <a:t>03/12/2017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0F9-9A69-4EAD-83D5-6FE0C9A777B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4056-6464-4D7B-9656-13C8CEA92558}" type="datetimeFigureOut">
              <a:rPr lang="it-IT" smtClean="0"/>
              <a:t>03/12/2017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0F9-9A69-4EAD-83D5-6FE0C9A777B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4056-6464-4D7B-9656-13C8CEA92558}" type="datetimeFigureOut">
              <a:rPr lang="it-IT" smtClean="0"/>
              <a:t>03/12/2017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0F9-9A69-4EAD-83D5-6FE0C9A777B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4056-6464-4D7B-9656-13C8CEA92558}" type="datetimeFigureOut">
              <a:rPr lang="it-IT" smtClean="0"/>
              <a:t>03/12/2017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0F9-9A69-4EAD-83D5-6FE0C9A777B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4056-6464-4D7B-9656-13C8CEA92558}" type="datetimeFigureOut">
              <a:rPr lang="it-IT" smtClean="0"/>
              <a:t>03/12/2017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0F9-9A69-4EAD-83D5-6FE0C9A777B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4056-6464-4D7B-9656-13C8CEA92558}" type="datetimeFigureOut">
              <a:rPr lang="it-IT" smtClean="0"/>
              <a:t>03/12/2017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0F9-9A69-4EAD-83D5-6FE0C9A777B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4056-6464-4D7B-9656-13C8CEA92558}" type="datetimeFigureOut">
              <a:rPr lang="it-IT" smtClean="0"/>
              <a:t>03/12/2017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0F9-9A69-4EAD-83D5-6FE0C9A777B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4056-6464-4D7B-9656-13C8CEA92558}" type="datetimeFigureOut">
              <a:rPr lang="it-IT" smtClean="0"/>
              <a:t>03/12/2017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0F9-9A69-4EAD-83D5-6FE0C9A777B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4056-6464-4D7B-9656-13C8CEA92558}" type="datetimeFigureOut">
              <a:rPr lang="it-IT" smtClean="0"/>
              <a:t>03/12/2017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0F9-9A69-4EAD-83D5-6FE0C9A777B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4056-6464-4D7B-9656-13C8CEA92558}" type="datetimeFigureOut">
              <a:rPr lang="it-IT" smtClean="0"/>
              <a:t>03/12/2017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0F9-9A69-4EAD-83D5-6FE0C9A777B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4056-6464-4D7B-9656-13C8CEA92558}" type="datetimeFigureOut">
              <a:rPr lang="it-IT" smtClean="0"/>
              <a:t>03/12/2017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60F9-9A69-4EAD-83D5-6FE0C9A777B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4056-6464-4D7B-9656-13C8CEA92558}" type="datetimeFigureOut">
              <a:rPr lang="it-IT" smtClean="0"/>
              <a:t>03/12/2017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60F9-9A69-4EAD-83D5-6FE0C9A777B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m_Pn233S-w" TargetMode="External"/><Relationship Id="rId2" Type="http://schemas.openxmlformats.org/officeDocument/2006/relationships/hyperlink" Target="http://marc-haegeman-photography.com/p517148139/h103D9466#h103d9466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47667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cos’è il principio di eguaglianza formale?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2348880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Se X=Y allora </a:t>
            </a:r>
            <a:r>
              <a:rPr lang="it-IT" sz="3600" dirty="0" err="1" smtClean="0"/>
              <a:t>dgX</a:t>
            </a:r>
            <a:r>
              <a:rPr lang="it-IT" sz="3600" dirty="0" smtClean="0"/>
              <a:t>=</a:t>
            </a:r>
            <a:r>
              <a:rPr lang="it-IT" sz="3600" dirty="0" err="1" smtClean="0"/>
              <a:t>dgY</a:t>
            </a:r>
            <a:endParaRPr lang="it-IT" sz="3600" dirty="0" smtClean="0"/>
          </a:p>
          <a:p>
            <a:pPr algn="ctr"/>
            <a:endParaRPr lang="it-IT" sz="3600" dirty="0"/>
          </a:p>
          <a:p>
            <a:pPr algn="ctr"/>
            <a:r>
              <a:rPr lang="it-IT" sz="2800" dirty="0" smtClean="0"/>
              <a:t>dg = disciplina giuridica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560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47667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cos’è il principio di eguaglianza formale?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234888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M</a:t>
            </a:r>
            <a:r>
              <a:rPr lang="it-IT" sz="3600" dirty="0" smtClean="0"/>
              <a:t>a quando </a:t>
            </a:r>
          </a:p>
          <a:p>
            <a:pPr algn="ctr"/>
            <a:r>
              <a:rPr lang="it-IT" sz="3600" dirty="0" smtClean="0">
                <a:solidFill>
                  <a:srgbClr val="FF0000"/>
                </a:solidFill>
              </a:rPr>
              <a:t>X=Y</a:t>
            </a:r>
          </a:p>
          <a:p>
            <a:pPr algn="ctr"/>
            <a:r>
              <a:rPr lang="it-IT" sz="3600" dirty="0"/>
              <a:t>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4433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1.gstatic.com/images?q=tbn:ANd9GcQNTYfOquVX9-Bgf8K7TDC4z2rMk2dZsq02BukcwJZDPp3jPeHw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2609850" cy="1752600"/>
          </a:xfrm>
          <a:prstGeom prst="rect">
            <a:avLst/>
          </a:prstGeom>
          <a:noFill/>
        </p:spPr>
      </p:pic>
      <p:sp>
        <p:nvSpPr>
          <p:cNvPr id="11268" name="AutoShape 4" descr="data:image/jpeg;base64,/9j/4AAQSkZJRgABAQAAAQABAAD/2wCEAAkGBhISERUUExQVFBUWFxcWFxUXFxoWFhcUFRcYGBQbFxgXHiYeGBwjGhcYIC8iJCkpLCwtGB4xNzAqNSYrLCkBCQoKDgwOGg8PGiokHyQsLCwsKSosKikpKTE1KiktLiksKiksLCk0KSwsKSksLCwpLCkpLCwtKSwpKSw0KSwsLP/AABEIAMYA/wMBIgACEQEDEQH/xAAcAAABBAMBAAAAAAAAAAAAAAAABAUGBwECAwj/xABIEAACAQIDBgMEBwUFBgYDAAABAgMAEQQSIQUGEzFBUSJhcQcygZEUI0JSYqGxcoLB0fAzU2OSohUkQ3Ph8WSDssLD4hYXNP/EABoBAQADAQEBAAAAAAAAAAAAAAABAgMEBQb/xAAsEQEAAgIBAwMBCAMBAAAAAAAAAQIDEQQSITETQVEiBTJhcYGR0fChseEj/9oADAMBAAIRAxEAPwC8aKKKDArNFFAUUUUBRRRQFFFFAUUUUBRRSbHbSihAMsiRhjlBdlQFjcgAsRc6HTyoFNFaxyBhcEEHkRqD8RW1AUUUUGCKxW1YNBiiiigKxaskUWoMVitqxagxRWbUWqQCt61AraoAKKKKAooooCiiigKKKKAoorji75GtzytbXLrY9enrQRTBb1ySbZkwoI4KYdjawuZVePM1+dhnK25aXqY1V8O5GHjxiSBpwc6tfjSanMDqL2sT0qyZZwNOvag5bU2tFh4zLM4RB1PfoB3NQyT2z4IGwSZ78gihmb0W+vzp827sHD7QURTnMEbMFSQgq1iuoU9iedRvE7sYXDYmGKCJFkWNpY3aPisI4GTMS7KdQWAFz25aUFio9wD3+H5dKrP23zKYYImAN2Z7HyygH8zVkRyBrMuoIBv0II09aS7X3fw2KULiIY5gL2zqCVvzynmvIcqDzXgcTNhzfDzzQH8DsB8VvY/GrM9lntCmlkmix2KiIUKIi+SN2a7ZrHQNoB56injaXsWwT3MLzYc9Ar8RP8stz8iKi29HsuTA7NlldhO0c8crsEyMcNokialu5a/lQXQrAi41Hes0j2PBEkESw/2SxoI+vgyjLr10tSygKKKKDFqxW1FBrRWbUWoMVm1YNJJdrRrzYfOiYiZ8FlqLUyPvIhNlZP8AML0swG0C5sRURMStalq/ejRdW1FFSoKKKKAooooCiiigKKKKDlisUkaF5GVEUXZmIVQO5J0AqtN5PbbhozNFEjSjhtw5gRw3c+EW65b5vF5aXvepTvgkuIH0RMPxA+VnkclYVUNfUjVjp7vnyNItrbpYSLDBBBDxCCpfJyvcuwBv1Y5R0LC1rUFb+zTamNJzrmCpZVzkspW1mVQ3L3R4vXU6AWkdqvlOQAORqzEsb27i1rdNPhTTs7CBIkRFIUAdLfMmu0WPjMhiDpxBzS92FufxHaoTG/YxpEEfM2YOp55iCG+B1qP73b6mdVkjnIaF2UPGyhlBBzgk2XKcvI88lteVHtK2mVnWIN/w/rAunMnJc98vTsVqusThWzFomZTqct9CfT51l6lYt0y9W3By5MMZawluF3mx+CjUYUS5CEDtkR1UoLDxRs6AWtobfwpNsn2n4/DvmeeSSzAlJCXDC5LDxXIvoNLWvemjD4gtMhkCRtkfiYjKWuCWjuy2IF3JW9hc21px2XsRYy2eRWU3tkGa4t4fDIALX5g1pNojy4MfHyZfuRtcmz/bFs2YC0vDbqswMdv3rFT86dcVtjDY3DyxKTIksbIXUHJ4wRozWuRe+naqLxmw8GVveVXJt4VTKNCbtdvd0sbBbXGjU2DYLpcwy2NvssUb8j/Gqzkr8t68DPO/onsu32XbyX2ekUt+LhnfDP3vEbJ/oK/KpRJvFGvO49dP1rz3u8cVEZFLNeQg2B1dxpcnMfs319KkUODJ9+S56gfzNUvl1PZ18f7N9Su77j8JhcuF3hgc2DgHz0/OnIGqJnd090m3e+tT7cXfAyWgmPjt4G+9Ye6fxW186Uy7nUp5f2VbDT1KTuPdOawaKie/+/AwMYSMZ8TLcRR2vboXKjUgdB1OncjaZ08elJvPTBfvNvphcCo4z3dvciQZpH9F6DzNhUC2j7UMfIbQ4dYFYErnOaQi4F/FZALnz1o3H3ExksjYnGloy5zHMB9IfyJIvGvloewFR32v4gDHGNRYRxRRqPNszm/rnF6rG57ujJGPHHTHefkzt7SccZru7TJ7pjJsCxP2culwPhrT2+3s1ivIgEX52YAj9ahezYMzkjURiw83bmflc/vCpJsnZMsmQKAobKqu5CITYAZS3v8AotzWOePh7P2NNY3OTWo790r3a2JJijnkLCMGwHIyHsD0XuR6DytPZ+BEY8/0pDu9szhxoCc2RVUE9bC17dKeq1x06YeZz+Zbk5N+0eIFFFFaPPFFFFAUUUUBRRRQFFFYNBqxpn2q1yfKw/if1p2NRbawzF/rUW4bm1gCx6m/ZemovRasbkm2vjTBA8mQuVFwg5k3A+Qvc+QNRrZMsWHw0m0JYyjtmshZiGLMcoUMLjM19TfQEg2pbiIMErYd5sXD9QtrB85LA3upViy6+XQfCE7+b3fTZQsV+DHfLcWLuebkdOwHQX7kVz5L9Pef0/l6/C4c5pikROp72nvHb4RzGYt5pHkkOZ3Ysx8z27DoB2rrgQEVpGIAGgJ5X7m3YVxnw7IcrqVbsRY/I0qxOyeK0OH6HK762973R8TlPkNelceOOq3d9F9o5q8fj/T+UHrdWBLNJlIE4tkYZiIFusaMOpYeJu5au+M3JiBGSaWEHlGQGA/ZDENb4mkH0stGzLohdljAIDGKPwKTf3rkMabkw73AjtxXdIkvdBxJDoWsctgASb35a6V6UxHu+KxXvW30zo+R+z8tyxwB/FER/wDJXX/9fOuv02In/lv+okNNW0sLitmzIs0iyhxfMuqkXFwVYXVhmVrciCLW6PuzZ8rknRTzv0blp3B/7+dOis+YdU8vPSItTJOiWHd+eLO5eORABmILq4W9jbMCLXIvc8vStsZHwowzOuZbEhVYgMR9ljGunQhiSb+V6kuE3jw6G2ZSDob2IIPMEUkx2x9nYhSIMiP9lgfEh7AMbFO6cvTQhOONTEQmnPyWyVtltMxEm0vmUHuL1xhZkcMpsQQQexBuD8DWjT8EmOYZHW2g1Vl5Bo26qfPUG4NNu3Mc/CYqhyDUm/Ow5adK4tTEvsKXpkx9UeJXthd5Y2wa4nmDHmyjUlhoyr3OYEVTW1N4tpTYgysEhB8JCZY2MYvYNIn1rWB5FreVRf8A29MEVAbBRYW189L+tIZ9qynm7V36mfL4eMtcdrdERPftv4XhhvaPhsPEscMLkKLeMhLnqzEZiSTqTVV74O2MxUuIZ1TO17c7KFCqLm17ADW3yqMNiGPMn4mlmA2HPOwWON2J5aH9LFj8BVpmIZUx3yT9MbKtnxFAFz3W7MSABmOml7nyHpU73C2U+KxYma7JDY3NzdwLRqL9B71ugA7ilu6fsgcqrYolB1QEFyOg6iMd9WY/hsKtXZmyYoEEcSBFXkB+fqT3OprLom1tz4evXmU43GnFTvee0z7RHxv5/Ls74aLKtq7UUVs8QUUUUBRRRQFFFFAUUUUBWDWaKDlaqt9pRVcXBBBGHkmJkkUk5co0B01Uk5/iOWtWtaq79pM8cRknTTExxIisvvBZpQFtf7WcG1jcAk9qzyWrWPqbYZvFvonug+2NhGB2Ewgju1lE+JLm17AhVKAA9Lg2vrTam62IaVVHDCaksqJyA11IJ+NKcPulLipERMxe/wBZIQSOIpBdb/hVgefUVKt2dpjDGaJ0cRiOWdndhpmYZwoUeFTrYEk6X0qv/nFertptPI5Fp6ZtP7onidmcXERQqVd2KJxMxZiTluWufCV1GltPSluIs2ImmjXwBhHHYfYiARSbd1H5ml27PCWbEYyRgESKRohaxLyRl1FhoCEY+hqIbvbSZ5CFkFm+tS41Iv4rC/2WBBHlfkatSaWjdWGS2Se15n9SzaJVAIkFlTwgaOotz1HiGt/OsRzugjeOxeN1mRS3gZ1I8NxYrmW62vzI1pSuDWVjYAOupXuBa5Q9teR7jU1pPB30toeh9GHWrypW3TOyLeDauI2nOhfDmBE0K6k65Qbkqt2IRVCgDl5k0h2vtogNEvvE+LmMpBvaxHPpoaV7RlmUKYZBGym48OYWA0CXByG/Tl51FUwjsjlATJcXGuYDXNlHmSL9Rbz1RC1rRMaqdtk4R5WsMzHsoLG55DTrU12Xu39Usoa6HTML2DDmH08BHUG1qrjCQTQ5OIHjRjoehAtfQHW1+VWRsHDjDSrnUTQSnhyqwsAsllEqnpluLm+q/sqRLM8YndEToBnKSIbxuRmAJtcOv2kNhceQI5asu0o2itHiUELHRXvmw8v/AC5DoD+F7EU77Fw7YfESQLI80Ki6EAyFdAVBZbgeEkHuV6XNKdqb0RorI8eZfdcSgBT5MrXv6WrO+OLO7i87Lxu1e8fCBYjdVfsvwx2Lpl+AY0lk3fVBmfEIUuAeGM73N9BrlHLqadcTtGJ/7LZ8AX73CRR8Myn9BRh4QRZ440W98qtpflfKkdr2FVil493Tfl8fJO7Yv2Y3f2VxnCYPDM7XsZZDcL5tl5fFj6Vee7G7a4WIAnNIR42sFF+oUDQCo97PdoRrGEjbNGTax5pIenoen/ep2DVqY+nvPlhyuZ6sdFI1UAVmiitHniisXrNAUVi9FBmiiigKKKKAoorWSQKCWIAGpJ0AHmTQbVpJKFFyQB3Jt+tV9vJ7XoYSUw68VhzdtEHoBq35VTu8O3HxMzSCWVXY5iVdgoJ6Kt9B5UTGvd6Un3iwqXzYiJbc7uot661U+8W1o558xZGXiSTsoYHMYRwsLGLHU65reYqr5NqYrTiHjqOWf3h6MNRXfZ20oy2jGJ+WVrW17MdD8a4eTitk1+D1uJj48+L6t8T2end2dk/RsLHEfeAzOe8j+Jz/AJiR6AVXvtMxYSAYcCzSSuhNteCjtKfhlKD941Ctl787QwGUrIXQtlCO2dGta4AOq8xqth06U+bdmbG7SCnkgCnsCbSTfmUT4VnyckRSKx/df90yjj2pkmZmJ/EsGBnjwC8OEOJM/FN7MvFUxRKoAJY2ZvLQdxVdPs98Mv0eRJElRzLG2WzoxVR7oJuPB4hrz8quvaU74Y4aIhmTFHJyBRGIGVZAwN7rbXuOXMiCY7Hy4hM7pJJHdrRkWxUBiPvQSW+ujAIOU62vbkSOjjY5x4oifPmXJkt6l5RLYO85492FiSbgG4II78iL6/KpBisTkGW1xclGv4shAKqp7DsfypKdjRYpAYRdm0eRrCJl1LPLbQEKNSLG9tDfNUo3Q2VC0fHugw8XgOMmW5mYGxGHjNvCDcB2PPQKdSOmJ2xmNTqUSixbSXKYeVvMhVW3dmY2AqNrhJgzf8OVmayMbJIb6iKT3CRytfqLE3tVxYr2m7Fw7HKivIOZEJLZvMlQAfjUI3034XacsNoAkcebKSv1j3toQDa1wLam1yfSUITtCKT3mNr3yra2l9dOQsbgjuDT5sneCSTDHDTqxUWMc6NkkQryB0tIvS2hHfQWULhQVysoP4RewNr+HW97dbjS1yq2Vk8OACnwtdT0YXA9GUi4/dAoF+wtqNgnEkJUsAwAcFl8QsTbTWn/AGcy7UMs0pMcnEKwuumVQiABk909OWvPXQVHcPs0yuqDIC32vGcoAuTbrYa862wW0gjcLDnhi+jSahcxvqRza59BQDSuJGRwboxVwGsbqbGzEEfG1OSQoyWDJHceIsTI/Q+ELZRy58zfpR/+LyuS8mIizMSzHxMSTz6AU67F3LUuC8rFB7zcMhfQC5Ln5Dv2MhbuJsWQytwCxVlAZ3FlAuCHyjqLEKL3JJ6Amrbxu0I4IzJK4VRzJ/h3PpTPgdqYLDQNkdAkaliAwLnuSD4ix0HLtyFUjv37QZMVKSTZBfhp0Udz3PnUEQn+3Pa27NkwqhBr9Y+p+XIfnTVBj8fiDdsTKP2WK/IDQVW+xdpMzga2J1PkKnZ3lEMYEYux0+Pl8/6uKmITPZKtn7Jxyi4xc17XAZ8wJ6Cz3GtKZ998XhlyzJFIekikgcuTL016jTyqtZtuYmXVpnH4Yze3x0B+BpI+Oa9uLIL3uJL28tbkfmKaKzqdpniPbbKHI4LZQbEpGWs3Y5iP1pwwntvi+0l26JkeN2PYXDAn41Ue3MESOIFuQLMPvL/XI9KjZurBlJP2lPoevmCLGs+mY93TPIrPmlf8/wAvZGytoieJXyshPvI2jIw95Wt1FLKgvsw3i+kYaItfOysGJ+00WRQ3qYynxDVOqrivN69/LntGpYFZrArNaquc86opZiAqi5J5ACqP9o3tFedjFGSsQPLkW82/l0qX+03ebKhiQ6D3v2u3w/X0qgcdiyzse5oOxxBY0piw/wA/u9TXPAYc6W1bnyvZfQaknpb+dPuwZMKhlOMV7Kh4WGGYPNKfd47JYqv4QQNevUGmadI73dU8iRm+I1IpqxI4xCxsrMxsFOhN+ViQAdT61KotixzyYWCFBwkCPNMEEZZ5AZJrBkLZVVQi3+1a18wrtu9u3G+MMpUxyxgOYMiooLgrGc7P4WvZzdQLhuQAFV2nRO2zlbaEUCEHD4SNA7clbIM0ra/ee9PmIxH0bC4jEM68TEvwomzKRaRryvcaAeNtemUdqjrbKxeD4sbgceeRIY49dXlbM97gZgAigdPrAR0NO+/mGkYfRkizR4XM3FXW40UuwBJVc1xfsVrhy4LZMsTM9v7P+3XXLFaajysrcnD4iXDvhMarCSBopYWBD+AWaIhxcHxowtfVSQNKrPeHbGNw08wMiyRpMRErglkjZ7xhXFiAAy97W6cqnPsL23xInhle8qKoQHn9HiLKov1ys5HoVrT2z4JHkjLdI787ahyV/P513w5bTudotvDO0mGw+HiCpNjMQ0cjIAAxUxCU283dFJOp4TX94067+7ahgePDIJkgwZEeeIg8JjGpDvGRaUNmYHNbk1iC1612Zgw42diiSRBiJQe31k9xe37Q59qiu098JI9rYrMoZfpEseUjMcpcgizmzKSLlDZb6rkOtESje39lSR4ks4DLKOLFItzHLGTo0d76W6cxaxp22ZACASLjQgenXke46HmBY3qeYDD4TEYdkjQvhtWkwo8UmFck5p8GW8RS980XMWOl7io1jd2ZMK4+sV4JBmhnXVJFJ0sRyax1HMa97mUOMxXlf4Hprex5i19bXIvr5VwPPnf94E60rm2aVt4lN9BYkanytW2Gw0ix8dRZRII1kJDC/wBooouS3QEiwsedqBs23jnwcTCxWWZSq3BssRsJGBtYk+5YE28V7aUm3Z3T2nIv0jDZiqMc2WUI11F2UKxBzZT+YtU6fduHaWd5GmMsalY7lVXQZlBRVC2Y3FxY6Ur3cfGQwSR4VoorfWHiC7C4C5gLctBe7HU9rUEFwm2EdmaSU3GiPnkz21DWJJNrHQ9bm9Kjh3VDJBPLoviIlYkyC1ufK/iBB5WHPq8YXdRoVWaVsKsL5bPIxW5IGuZly3Ygt050h23u9HDipUL5RLGJYwtypNysyqwva0ig2C6hiCVtWeWJmvZrimInuYtq7zzMGjeVpALata/K4B71E2kLkmu2Ow8iH6xGUn7wIv3tfnXOAWq9fCkz3PmwE1A+Z7Dqf68qm26+7px+JEV8ket+pZVvcD8N7j8TX6c4nsbD+E65c2mb7oGrH4AE/u08bn7UUx4yd5DBGMqDKxVuEqPliUjXM2a2nMk971ZVw3znjgkxMCYiQtEVERwzhYLaXWVeecag+I6/KoxhN4J0y8Qs6Nyz+IHpyP6ix86ecNsqKbNiCgTDKC6xILGRlBJ8yABqeXO1heo/tfaIlclbiOy2T7KEKMwUDSwN7HnbnUCVYXEIQGX3CcpHMxsRcDzUjUHqL9Qbuvs+2bhf9pCDFQxzQ4kMI86g8OYDMLHpmAI8zl7VD9juyZSwIU/VubG2Rj4W88rWYfHvU03VwyvjcKshKlZ08S2zB0a6anoTlB8iaC7djbn4TCNmgj4ehAUMxRb2zFVJsCbC58vM3er1g0UiNDKtcVwx+J4cbN2Gnr0/Ou6imPezEEQ2HM3NvTT+P5UFK754otnYm/Pmb1X+DTPIb+6ouf4D4nSppv8AT5fCOX/S9RfY+HYoAql3diQqgszFbKihRqSXYaeVBMd2t2ZJFbEHKscNppZXy8K4s2RbG7PlsANMptfU2LngtkLtHGNiyM0BiSOxYozsOaizC9jqdfsga8qkWxt5MBiS0F5DFAODh0aKQLNO6nPM5y5RIWJVQ9spzHmfDHN9dqrgsPDg8OcgEN3a1iIALHswaRyR4ux5ZqBTvJvXBgXaBIWYxoSy+KOJS2QqrMP7QkC7afatm0ILdsvZivhiMTPHhJsfKx8SNkCRDwRMLgqSSR4m6kam1Q3bm9Ek7Qu63WBY8oF8q5eQ1uD01PbtpT7u7vPLipmmlvlS8knUNIzM/hU6Iotaw8idSaJd9hHLieMwLLs3C8W3MHFzALAvM2IJjHkYjSTbe12iw+W9mxblSOnBg0tr0acnX/C9amS4VmwRWFF+k4s8YKLIzpHcXIOjEF+V+RJHK1QPfzYj/SkQLZYokjTMwF1RnUsBfw5nV2111v1Fc0xM5Ij2ju23EUn5l23P24cJj8DNeyH6uT9iaV1a/pdW/cqyPasxTFRudF4Wh7EFwT8Mw/zVTu14iIohqHyMSD0PEcix9Sw+A71cHtIxMk2C2fiAt0dQZDzy8eJGU+XiFdEMDJuLiknSbBs2UzF3iY/Zm8Nx65srW/EtNW/W5M087YyBR9Yy/SoCQHixKW4mp+y1s4Nxe99QRUYg2rLhcRmjCsp95TexGtjcaqRrZhqL9QSDPNn+1HCTsplaSCcDKJlIDkdFdgDHKt/7xR5WvUiM4KPEpiA0B4UqsMgchQ9+Sm/vXta+nMcrCpvsfbMOLhkZY86Mf97wY1ZZPtTYcff6lRo/MWa4K3/akMqgv9FxKsbAnLhpWPbxkxSN5ZhftSVd2sEk6yxNJgphoFkvErrzy+O8br+w3paiUX3h2bwGjZW4sLjNDMqqQV5izaMGBGoJ6d9K32fNw4RIGEka4m+RRoWyZS/M3sdLepqbY7ZhVWzx5kkOaWJeTMf+NBfQSfeXk487Xie1diDDwvIZFMA+uidbgNqMwBtZHUW8J1Oo70QeId5ELmVVyhdSeVsoufkKhuyNtYZnmaR8PAGRwCvvMXYHxc7gAXPS9qm26GyFxmFE0iB45y1lbMWCKzrciNlDBii6dLnmKe03BwKDTCRD/wAiM/nIrGgim0faZh3w6RJNkCKkbMhlQZVAvkMVrNppTJvFvGuPkSU6xILLcsSeJJ4iSPGQCLAdAK4b+7Mw+Gx7ARDJIkTBEXKuc5kayoLXOS9h3PemXFieNkZYZcNCTrmiZEPIsFzp5X59TVbb0tXW1h4bH4XM2GbCx4qTgPi0Z1do2Zc4jURsSbkL5c7DzRRbsw4iJZsRsyPDu9wkULyxvIw5nIrWVF5lraaUw4n2liNVyOszgZdVZFUXzDkCGIJawIsC2a17Wat49+J8W7IshEFgAozAuAAfrWYl5bEkeI20uFF6mPCJ8nXE7DRY5EjlsoQ+OwlKq5F2+q97whxoL+I0g3W2XFPBiYEZpI2xCWa3DZlAJDWObLfKdCdASbi1E20mw2FE0dsyywAg8ihTFXU+Rt+Q7U54OOKXC4l8IArTRPeNQS4lynOpF+ZjzgADW/W+koK5sOAI5kMJjU5I2UiWJdArLoQAxW4BOa1zbUVFts7LMOHGRVYiZmBUZvA6i9+os6/I08bipNBgZJHAVJJ42iDKcxkjYEsBb3bEgn0pp3qnUyYvEBLF8WwUG4srZmsQNDoVoGSJsyuDmBZL2Pc6fwvUy2ZMVaOS+uXDT/FlVm/1VAlxRZgeV8oNvKwP86mGzXJij7iCFf1I/UVI9O1kVqo0reoGKiO92JtLGvQrf8z/ACqUmSoNv/Jkmib/AAyPkx/mKCmd/jaVlHK+g6AaD+FabB2BLigEhbJJHAJgQcpvGWchW+y17EHy6c6330OaRj5U47g49o8TC0YUs0SRZXJVW4uaL3grWsWVtR9m3WgcfZrtHERzHC+KNSGllFs6yOi5kcB28EpOQML5WAFwpFyl9oxw0jTFXd5g6Rulza0UYNlJJZgCwNzzObnoRJdzN3p4FeSdEDxyvh3xDSs+IyqiqiGNlMYiyhMtzexBA1uYVv3uzKuJaQqVjmnaSNvs2socAj7rC1tOh5UERx0bjTTIdARfK2SwOU9bXHw161N9iYWHDYJvpDGNS8YeQAkeO7ZECglmygHsNfjG8LgTMobMVChyoYk6g+6q268/WnuPePDDCss+FWUOQVjJeOxRXyMSGuPGxuBqVJAtoKiRaSwo2Kw+aNAkEazriA1wYsuSFQOi52L+Lty61UWBw0Qx2IEcvGUO3DkbUvGQzFj3+zrVgbi74yYuEpnjXEZGjsI1DDKjZLLoGRb3C9rjobwXZGxZsNiWjmheNwF52OmW0YBHO4Ze3LlVWlJjqjZHtXEM75GsBG7oBYAgZiDcj3jccyTV6w7Pkl2BBEgBkbDYZQCbC/1drnpyqgubcras1uxtqP8ANcV6eweznXBRQqQHSKJQSLgNGq8wOlxV2ajcRuBjHcj6LJobNpZdGIuDpnXQG63qK7S3bmhmVTC6uGDGLIeJlJDA5OZUBW1GlXjiN88RC7I8SPlYqSLi9jbTX+Fbxe0xR7+HYfssD+qj9ap6lV/TsqXB7OJivGhvZs2WMXKkgarzbU9tPhTpsoY+FLRwzEcjHw5FVgbW+rZWjbreyjprUr3a3qijkkOWTUueS/aYt97zp9k37TpE59WA/QGnXX5Oi3wimztoYlL/AO6zwjrwxwlPrBJmhPwy38qXRbfjKtE6RMrm7xtfCuzaG+STNEW05h1p0k30Y8oF+LE/wFQX2i7zNJGmHWIJLM6FGS4IytYi+bmSQOVIvEzqCaTEblMJ8LDNGIhNNhr3yRT5hE5JvYOrZZASb2zkXJNNGyN3DHOvDlVJcxVeAmQMwPizf3iAasCLWqQxbDwyOCqLlAsUzlFZxbxWB5Xv01v5UuWeJCWWKBWIAJA8RA5C4UaDna9quoWYjdXDSYyLGMrGaFSsZzWUA3sSttWGY2P8hZx2pDC8LjEhGhylpBLYoFXUls2gtzv0pnXb5AsEX87fKo5vrDPi8I2HhdIs8qu+YtZlBLFbi5AzZTa32aBFifZRsXHXOCxIjY8hFKsy/GNznHzFVnvNulJs7EnDyMHsFdXUEB42vY2PI3BBHcGpJhfZS2mfFC/+HESR6MzD9K6e1PE5pcOGbM6wlbm2aysLZrdSSx186BibBNiMOYUtmfhst+V4mIbX9mY/Kl2H3dOy4mnm4upUGy5Rrm4YGaxOqnXT3fm2bLxNk1+ybkd0IIcfIk/uinr2qY5WiwWGhcOHUS2HS/1aBvPNxPkKBPtnFYrE7PfFrnyq8QLM5ZlV2IWx83Vb8tCOfOmTevaAlhgCL795W83ZUQD1sv51NdrOE2euzojrlEmJYdCF/wB3i/auFYjoefJrVyuPAjUWPFRyF7LbLZvMg3+IHnUhMuBIF+oJQebnwj8zVg7u4DPiYYhyMsUf7keUH8gT8KjWAF8gAssOo/FO3L5aH4CrN9kmxi+KMp92BDb/AJkl1H+nOfiKC4hW1YFZqAg4r/cH+f8A+tQz2nhuBHIVsFYqSDf3hcdPwmpm0pv/ANKbt4dnfScNJFpci6/trqvzIt8aDzpt97tWuxpcqobkW4kZItcEgshF+XXXp0sbVnbmEZWI10NiO1JNlyalCbZrWPZ1N1PzoLB217Uo+CjxtmxbZEnyqDh51iYZZCxIySaaWuQCQQQFKu+2c2IgD4SJZpXCxjO+W+GksWyXcIGEhQ3bXQgaCobujuYmNaQF1SY3WFZQchYKTKgZdQ6XDjQ3W5sQDU/2ZudtKMhWCFVtZhNcra2i5rtlGqgE+6FGhBJCttsbpzRWifiGdrl0y6oqZWWxQlSpDEacsrXtcCnLdzdziQvKo42I1WLDZBMJFJ4chkW31S5cxDMVN9R0vJcuHOKbMAcTGJIG4U2V1zghzw18IfU2I0DW+Ejl21wcMkd2iiVQg1yswUW96xLMbAkjvQQ7Y+5L4bEuVYCARrxJOdwtnfNa3DVWT7RUkBtbMar7eDeP6TjJTAMsJawOuZokAW5udCwHwzAU97+7+cdTh8MoSL3XYDxzaqSOZCpdF8IvcjXtUX2fgSi6+8eY8+g+HXzt92gk24+yPpGNiQ+7nUuemVTnk+YFv3q9J/Sk+8vzFVt7F92OHG+Kcav9XH+yDeRviwA/dNWdQVxvZsp0kklADRsS2ZSDlzHUMOY168qjEjCrttXObCo4s6qw7MA361lOKJbRlmI0o3ZyhZZC2l7WvTk06gX1t3sbVZz7o4Ikk4aLXn4ABp5DSu2H2Bho/cgiX0QfyqnpT8retHwqhcWOgY+ik1zxW7rPi8LNIpThGQBG94uQpQ26WPftVzJAvRQPQCoXvMwWSM2H/wDQw/Sr1x9M7Utk6o00h3amYkBVBsGN2HJrgcr/AHTSlNzJvvRD0vf/ANNSLBLmcn8EfXzkpbwh5/M/zrVkjMW5Z+1KPgpP6kUvg3SgXnmf1Nh/ptTtwfX5n+dZEXmfnQVL7Xt2ZY8ssLyLCRlZFdgquOWgPJh+YPeqamw5U167xmz0ljaOQZlYWIP9aHrVCb+biSYSQ6FomPgktoR2NuTDt8RQQbA4zIwPzp2aNLo+gyao9rhQfsuAQSupKm+nL1aJMKRXfA41o+eq9u3pQP8AtHbEqpkwmDVAdeK0nGJJ5sO582vUdwuwmDZ5msSbknnrzyrzJPc2A86do8Vhjrqh7Asn5Loa3XExA+G7tyW2Zjry1b+FSO2FwnugKfuxxjU3Y6X7sav/AHL3d+h4VIzbOfHIR/eNzHoBZfhUV9nm4TxWxWJUCU/2cRF+ED1b8ZHy9eVjID1qBtRRRQJeGL9b+prYKO1FjWaCp/atucQxxMY8DnxgfZc9fRv1v3FVBPGVNetMRAsiMjgMrAhlPIg1Se//ALMJYM0uHBkh1Omrxj8Xcefz8wh2ytsEHT3tMyklQ4XVCGXVJF5q4N19DUo2Bv6+AVjDBHOzKEPELJilC3KB2HgmQX0KhSfzquJAVPUf15Usg2yQLOocDvzFAp2JvJNhsYMUsMkk5laVs6nxFw2bQKbasx+NOO8u8eO2gxaROCnKzMb27EtrbyAUetIV25H0zD+vWueI2/fkCe1+lByw2zRH4iST97l8FHT1+VudSfcjdJ8diAoGVFsZGHJI+w/EeQ+fIGuW5m5OK2iwYAxw38UzDw6cwg+2fTTuRV8bD2LFg4RDAMqjUk6s7dWY9T+nIUDthcKkSLGgCogCqByAAsBXWkJdvvH51pxG+8fnQON6Ka2mb7x+dJhnUm0ja62bx2+etqB8zCtc471GcPi54UVFiidFAVQjshyjlpJcf6jXYbzKP7SGaM/s5wPilxQSDiiq+3+xIRIm/wDFN+qipXh9rwvosgv2IKn86iG/GD46xIrZiJ3fLe7WzgAgDXrfXoD2oJrhmKsbC/gj/wDfXR8VJ2t8K0w0ZDMSeaxjp0DX5etKP6/rSgRtjW7/AMK5Nij3/OnA681v6/8AWuD4AFwbWWxBW3NiRY3HYAi3nQJkxpH9Gus0ySoUkQOrCxUi4PwNaPs45jZfDpY/rW67LPpQVzvN7KYnu+Fd4j/dupdPgwOYfENUFxHs92iDYQFvMEWPzsfmK9CpswjrXb6Ae9SPOuF9nGMLDigRL1Ojn5Aj9asbdHdTD4SzooeX+9kN2H7AtZPUa+dTyTYatzNbR7DQUBs5GOpNOdc4ogosK6VAKKKKDUrXNlrtWpWgTMbVybFEdKVmKtDhr1IgO9W5eAxV2aAxyH7cLBCT5qQVPyqsNq+yiYN9Q+Zf8QBT80uD8hXos4BTzFa/7LTtUDzXB7LMWT4mQDyzH+AqY7tezzDwkNJBx3HWUlkv+wLKf3r1ci7OTsK6DBp2FBHIcfLYAZVAFgAtgAOQAHIV2XESHqPlT8cInYVkYZR0FAyBn7/lW2VvP5U9iIdqzwxQMeVuxrBV+xp9yCjIKBhETnpXaPBMelPOQUWoG6LZS3uQPlWYdgwqcwXUdfzpxooNRGBWbVmigxai1ZooCiiigKKKKAooooCiiigKKK1flQbUUUUBRRRQFFFFAUUUUBRRRQFFFFAUUUUBRRRQFFFFAUUUUGAazRRQFFFFAUUUUGL1miigKKKKArFqzR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70" name="AutoShape 6" descr="data:image/jpeg;base64,/9j/4AAQSkZJRgABAQAAAQABAAD/2wCEAAkGBhISERUUExQVFBUWFxcWFxUXFxoWFhcUFRcYGBQbFxgXHiYeGBwjGhcYIC8iJCkpLCwtGB4xNzAqNSYrLCkBCQoKDgwOGg8PGiokHyQsLCwsKSosKikpKTE1KiktLiksKiksLCk0KSwsKSksLCwpLCkpLCwtKSwpKSw0KSwsLP/AABEIAMYA/wMBIgACEQEDEQH/xAAcAAABBAMBAAAAAAAAAAAAAAAABAUGBwECAwj/xABIEAACAQIDBgMEBwUFBgYDAAABAgMAEQQSIQUGEzFBUSJhcQcygZEUI0JSYqGxcoLB0fAzU2OSohUkQ3Ph8WSDssLD4hYXNP/EABoBAQADAQEBAAAAAAAAAAAAAAABAgMEBQb/xAAsEQEAAgIBAwMBCAMBAAAAAAAAAQIDEQQSITETQVEiBTJhcYGR0fChseEj/9oADAMBAAIRAxEAPwC8aKKKDArNFFAUUUUBRRRQFFFFAUUUUBRRSbHbSihAMsiRhjlBdlQFjcgAsRc6HTyoFNFaxyBhcEEHkRqD8RW1AUUUUGCKxW1YNBiiiigKxaskUWoMVitqxagxRWbUWqQCt61AraoAKKKKAooooCiiigKKKKAoorji75GtzytbXLrY9enrQRTBb1ySbZkwoI4KYdjawuZVePM1+dhnK25aXqY1V8O5GHjxiSBpwc6tfjSanMDqL2sT0qyZZwNOvag5bU2tFh4zLM4RB1PfoB3NQyT2z4IGwSZ78gihmb0W+vzp827sHD7QURTnMEbMFSQgq1iuoU9iedRvE7sYXDYmGKCJFkWNpY3aPisI4GTMS7KdQWAFz25aUFio9wD3+H5dKrP23zKYYImAN2Z7HyygH8zVkRyBrMuoIBv0II09aS7X3fw2KULiIY5gL2zqCVvzynmvIcqDzXgcTNhzfDzzQH8DsB8VvY/GrM9lntCmlkmix2KiIUKIi+SN2a7ZrHQNoB56injaXsWwT3MLzYc9Ar8RP8stz8iKi29HsuTA7NlldhO0c8crsEyMcNokialu5a/lQXQrAi41Hes0j2PBEkESw/2SxoI+vgyjLr10tSygKKKKDFqxW1FBrRWbUWoMVm1YNJJdrRrzYfOiYiZ8FlqLUyPvIhNlZP8AML0swG0C5sRURMStalq/ejRdW1FFSoKKKKAooooCiiigKKKKDlisUkaF5GVEUXZmIVQO5J0AqtN5PbbhozNFEjSjhtw5gRw3c+EW65b5vF5aXvepTvgkuIH0RMPxA+VnkclYVUNfUjVjp7vnyNItrbpYSLDBBBDxCCpfJyvcuwBv1Y5R0LC1rUFb+zTamNJzrmCpZVzkspW1mVQ3L3R4vXU6AWkdqvlOQAORqzEsb27i1rdNPhTTs7CBIkRFIUAdLfMmu0WPjMhiDpxBzS92FufxHaoTG/YxpEEfM2YOp55iCG+B1qP73b6mdVkjnIaF2UPGyhlBBzgk2XKcvI88lteVHtK2mVnWIN/w/rAunMnJc98vTsVqusThWzFomZTqct9CfT51l6lYt0y9W3By5MMZawluF3mx+CjUYUS5CEDtkR1UoLDxRs6AWtobfwpNsn2n4/DvmeeSSzAlJCXDC5LDxXIvoNLWvemjD4gtMhkCRtkfiYjKWuCWjuy2IF3JW9hc21px2XsRYy2eRWU3tkGa4t4fDIALX5g1pNojy4MfHyZfuRtcmz/bFs2YC0vDbqswMdv3rFT86dcVtjDY3DyxKTIksbIXUHJ4wRozWuRe+naqLxmw8GVveVXJt4VTKNCbtdvd0sbBbXGjU2DYLpcwy2NvssUb8j/Gqzkr8t68DPO/onsu32XbyX2ekUt+LhnfDP3vEbJ/oK/KpRJvFGvO49dP1rz3u8cVEZFLNeQg2B1dxpcnMfs319KkUODJ9+S56gfzNUvl1PZ18f7N9Su77j8JhcuF3hgc2DgHz0/OnIGqJnd090m3e+tT7cXfAyWgmPjt4G+9Ye6fxW186Uy7nUp5f2VbDT1KTuPdOawaKie/+/AwMYSMZ8TLcRR2vboXKjUgdB1OncjaZ08elJvPTBfvNvphcCo4z3dvciQZpH9F6DzNhUC2j7UMfIbQ4dYFYErnOaQi4F/FZALnz1o3H3ExksjYnGloy5zHMB9IfyJIvGvloewFR32v4gDHGNRYRxRRqPNszm/rnF6rG57ujJGPHHTHefkzt7SccZru7TJ7pjJsCxP2culwPhrT2+3s1ivIgEX52YAj9ahezYMzkjURiw83bmflc/vCpJsnZMsmQKAobKqu5CITYAZS3v8AotzWOePh7P2NNY3OTWo790r3a2JJijnkLCMGwHIyHsD0XuR6DytPZ+BEY8/0pDu9szhxoCc2RVUE9bC17dKeq1x06YeZz+Zbk5N+0eIFFFFaPPFFFFAUUUUBRRRQFFFYNBqxpn2q1yfKw/if1p2NRbawzF/rUW4bm1gCx6m/ZemovRasbkm2vjTBA8mQuVFwg5k3A+Qvc+QNRrZMsWHw0m0JYyjtmshZiGLMcoUMLjM19TfQEg2pbiIMErYd5sXD9QtrB85LA3upViy6+XQfCE7+b3fTZQsV+DHfLcWLuebkdOwHQX7kVz5L9Pef0/l6/C4c5pikROp72nvHb4RzGYt5pHkkOZ3Ysx8z27DoB2rrgQEVpGIAGgJ5X7m3YVxnw7IcrqVbsRY/I0qxOyeK0OH6HK762973R8TlPkNelceOOq3d9F9o5q8fj/T+UHrdWBLNJlIE4tkYZiIFusaMOpYeJu5au+M3JiBGSaWEHlGQGA/ZDENb4mkH0stGzLohdljAIDGKPwKTf3rkMabkw73AjtxXdIkvdBxJDoWsctgASb35a6V6UxHu+KxXvW30zo+R+z8tyxwB/FER/wDJXX/9fOuv02In/lv+okNNW0sLitmzIs0iyhxfMuqkXFwVYXVhmVrciCLW6PuzZ8rknRTzv0blp3B/7+dOis+YdU8vPSItTJOiWHd+eLO5eORABmILq4W9jbMCLXIvc8vStsZHwowzOuZbEhVYgMR9ljGunQhiSb+V6kuE3jw6G2ZSDob2IIPMEUkx2x9nYhSIMiP9lgfEh7AMbFO6cvTQhOONTEQmnPyWyVtltMxEm0vmUHuL1xhZkcMpsQQQexBuD8DWjT8EmOYZHW2g1Vl5Bo26qfPUG4NNu3Mc/CYqhyDUm/Ow5adK4tTEvsKXpkx9UeJXthd5Y2wa4nmDHmyjUlhoyr3OYEVTW1N4tpTYgysEhB8JCZY2MYvYNIn1rWB5FreVRf8A29MEVAbBRYW189L+tIZ9qynm7V36mfL4eMtcdrdERPftv4XhhvaPhsPEscMLkKLeMhLnqzEZiSTqTVV74O2MxUuIZ1TO17c7KFCqLm17ADW3yqMNiGPMn4mlmA2HPOwWON2J5aH9LFj8BVpmIZUx3yT9MbKtnxFAFz3W7MSABmOml7nyHpU73C2U+KxYma7JDY3NzdwLRqL9B71ugA7ilu6fsgcqrYolB1QEFyOg6iMd9WY/hsKtXZmyYoEEcSBFXkB+fqT3OprLom1tz4evXmU43GnFTvee0z7RHxv5/Ls74aLKtq7UUVs8QUUUUBRRRQFFFFAUUUUBWDWaKDlaqt9pRVcXBBBGHkmJkkUk5co0B01Uk5/iOWtWtaq79pM8cRknTTExxIisvvBZpQFtf7WcG1jcAk9qzyWrWPqbYZvFvonug+2NhGB2Ewgju1lE+JLm17AhVKAA9Lg2vrTam62IaVVHDCaksqJyA11IJ+NKcPulLipERMxe/wBZIQSOIpBdb/hVgefUVKt2dpjDGaJ0cRiOWdndhpmYZwoUeFTrYEk6X0qv/nFertptPI5Fp6ZtP7onidmcXERQqVd2KJxMxZiTluWufCV1GltPSluIs2ImmjXwBhHHYfYiARSbd1H5ml27PCWbEYyRgESKRohaxLyRl1FhoCEY+hqIbvbSZ5CFkFm+tS41Iv4rC/2WBBHlfkatSaWjdWGS2Se15n9SzaJVAIkFlTwgaOotz1HiGt/OsRzugjeOxeN1mRS3gZ1I8NxYrmW62vzI1pSuDWVjYAOupXuBa5Q9teR7jU1pPB30toeh9GHWrypW3TOyLeDauI2nOhfDmBE0K6k65Qbkqt2IRVCgDl5k0h2vtogNEvvE+LmMpBvaxHPpoaV7RlmUKYZBGym48OYWA0CXByG/Tl51FUwjsjlATJcXGuYDXNlHmSL9Rbz1RC1rRMaqdtk4R5WsMzHsoLG55DTrU12Xu39Usoa6HTML2DDmH08BHUG1qrjCQTQ5OIHjRjoehAtfQHW1+VWRsHDjDSrnUTQSnhyqwsAsllEqnpluLm+q/sqRLM8YndEToBnKSIbxuRmAJtcOv2kNhceQI5asu0o2itHiUELHRXvmw8v/AC5DoD+F7EU77Fw7YfESQLI80Ki6EAyFdAVBZbgeEkHuV6XNKdqb0RorI8eZfdcSgBT5MrXv6WrO+OLO7i87Lxu1e8fCBYjdVfsvwx2Lpl+AY0lk3fVBmfEIUuAeGM73N9BrlHLqadcTtGJ/7LZ8AX73CRR8Myn9BRh4QRZ440W98qtpflfKkdr2FVil493Tfl8fJO7Yv2Y3f2VxnCYPDM7XsZZDcL5tl5fFj6Vee7G7a4WIAnNIR42sFF+oUDQCo97PdoRrGEjbNGTax5pIenoen/ep2DVqY+nvPlhyuZ6sdFI1UAVmiitHniisXrNAUVi9FBmiiigKKKKAoorWSQKCWIAGpJ0AHmTQbVpJKFFyQB3Jt+tV9vJ7XoYSUw68VhzdtEHoBq35VTu8O3HxMzSCWVXY5iVdgoJ6Kt9B5UTGvd6Un3iwqXzYiJbc7uot661U+8W1o558xZGXiSTsoYHMYRwsLGLHU65reYqr5NqYrTiHjqOWf3h6MNRXfZ20oy2jGJ+WVrW17MdD8a4eTitk1+D1uJj48+L6t8T2end2dk/RsLHEfeAzOe8j+Jz/AJiR6AVXvtMxYSAYcCzSSuhNteCjtKfhlKD941Ctl787QwGUrIXQtlCO2dGta4AOq8xqth06U+bdmbG7SCnkgCnsCbSTfmUT4VnyckRSKx/df90yjj2pkmZmJ/EsGBnjwC8OEOJM/FN7MvFUxRKoAJY2ZvLQdxVdPs98Mv0eRJElRzLG2WzoxVR7oJuPB4hrz8quvaU74Y4aIhmTFHJyBRGIGVZAwN7rbXuOXMiCY7Hy4hM7pJJHdrRkWxUBiPvQSW+ujAIOU62vbkSOjjY5x4oifPmXJkt6l5RLYO85492FiSbgG4II78iL6/KpBisTkGW1xclGv4shAKqp7DsfypKdjRYpAYRdm0eRrCJl1LPLbQEKNSLG9tDfNUo3Q2VC0fHugw8XgOMmW5mYGxGHjNvCDcB2PPQKdSOmJ2xmNTqUSixbSXKYeVvMhVW3dmY2AqNrhJgzf8OVmayMbJIb6iKT3CRytfqLE3tVxYr2m7Fw7HKivIOZEJLZvMlQAfjUI3034XacsNoAkcebKSv1j3toQDa1wLam1yfSUITtCKT3mNr3yra2l9dOQsbgjuDT5sneCSTDHDTqxUWMc6NkkQryB0tIvS2hHfQWULhQVysoP4RewNr+HW97dbjS1yq2Vk8OACnwtdT0YXA9GUi4/dAoF+wtqNgnEkJUsAwAcFl8QsTbTWn/AGcy7UMs0pMcnEKwuumVQiABk909OWvPXQVHcPs0yuqDIC32vGcoAuTbrYa862wW0gjcLDnhi+jSahcxvqRza59BQDSuJGRwboxVwGsbqbGzEEfG1OSQoyWDJHceIsTI/Q+ELZRy58zfpR/+LyuS8mIizMSzHxMSTz6AU67F3LUuC8rFB7zcMhfQC5Ln5Dv2MhbuJsWQytwCxVlAZ3FlAuCHyjqLEKL3JJ6Amrbxu0I4IzJK4VRzJ/h3PpTPgdqYLDQNkdAkaliAwLnuSD4ix0HLtyFUjv37QZMVKSTZBfhp0Udz3PnUEQn+3Pa27NkwqhBr9Y+p+XIfnTVBj8fiDdsTKP2WK/IDQVW+xdpMzga2J1PkKnZ3lEMYEYux0+Pl8/6uKmITPZKtn7Jxyi4xc17XAZ8wJ6Cz3GtKZ998XhlyzJFIekikgcuTL016jTyqtZtuYmXVpnH4Yze3x0B+BpI+Oa9uLIL3uJL28tbkfmKaKzqdpniPbbKHI4LZQbEpGWs3Y5iP1pwwntvi+0l26JkeN2PYXDAn41Ue3MESOIFuQLMPvL/XI9KjZurBlJP2lPoevmCLGs+mY93TPIrPmlf8/wAvZGytoieJXyshPvI2jIw95Wt1FLKgvsw3i+kYaItfOysGJ+00WRQ3qYynxDVOqrivN69/LntGpYFZrArNaquc86opZiAqi5J5ACqP9o3tFedjFGSsQPLkW82/l0qX+03ebKhiQ6D3v2u3w/X0qgcdiyzse5oOxxBY0piw/wA/u9TXPAYc6W1bnyvZfQaknpb+dPuwZMKhlOMV7Kh4WGGYPNKfd47JYqv4QQNevUGmadI73dU8iRm+I1IpqxI4xCxsrMxsFOhN+ViQAdT61KotixzyYWCFBwkCPNMEEZZ5AZJrBkLZVVQi3+1a18wrtu9u3G+MMpUxyxgOYMiooLgrGc7P4WvZzdQLhuQAFV2nRO2zlbaEUCEHD4SNA7clbIM0ra/ee9PmIxH0bC4jEM68TEvwomzKRaRryvcaAeNtemUdqjrbKxeD4sbgceeRIY49dXlbM97gZgAigdPrAR0NO+/mGkYfRkizR4XM3FXW40UuwBJVc1xfsVrhy4LZMsTM9v7P+3XXLFaajysrcnD4iXDvhMarCSBopYWBD+AWaIhxcHxowtfVSQNKrPeHbGNw08wMiyRpMRErglkjZ7xhXFiAAy97W6cqnPsL23xInhle8qKoQHn9HiLKov1ys5HoVrT2z4JHkjLdI787ahyV/P513w5bTudotvDO0mGw+HiCpNjMQ0cjIAAxUxCU283dFJOp4TX94067+7ahgePDIJkgwZEeeIg8JjGpDvGRaUNmYHNbk1iC1612Zgw42diiSRBiJQe31k9xe37Q59qiu098JI9rYrMoZfpEseUjMcpcgizmzKSLlDZb6rkOtESje39lSR4ks4DLKOLFItzHLGTo0d76W6cxaxp22ZACASLjQgenXke46HmBY3qeYDD4TEYdkjQvhtWkwo8UmFck5p8GW8RS980XMWOl7io1jd2ZMK4+sV4JBmhnXVJFJ0sRyax1HMa97mUOMxXlf4Hprex5i19bXIvr5VwPPnf94E60rm2aVt4lN9BYkanytW2Gw0ix8dRZRII1kJDC/wBooouS3QEiwsedqBs23jnwcTCxWWZSq3BssRsJGBtYk+5YE28V7aUm3Z3T2nIv0jDZiqMc2WUI11F2UKxBzZT+YtU6fduHaWd5GmMsalY7lVXQZlBRVC2Y3FxY6Ur3cfGQwSR4VoorfWHiC7C4C5gLctBe7HU9rUEFwm2EdmaSU3GiPnkz21DWJJNrHQ9bm9Kjh3VDJBPLoviIlYkyC1ufK/iBB5WHPq8YXdRoVWaVsKsL5bPIxW5IGuZly3Ygt050h23u9HDipUL5RLGJYwtypNysyqwva0ig2C6hiCVtWeWJmvZrimInuYtq7zzMGjeVpALata/K4B71E2kLkmu2Ow8iH6xGUn7wIv3tfnXOAWq9fCkz3PmwE1A+Z7Dqf68qm26+7px+JEV8ket+pZVvcD8N7j8TX6c4nsbD+E65c2mb7oGrH4AE/u08bn7UUx4yd5DBGMqDKxVuEqPliUjXM2a2nMk971ZVw3znjgkxMCYiQtEVERwzhYLaXWVeecag+I6/KoxhN4J0y8Qs6Nyz+IHpyP6ix86ecNsqKbNiCgTDKC6xILGRlBJ8yABqeXO1heo/tfaIlclbiOy2T7KEKMwUDSwN7HnbnUCVYXEIQGX3CcpHMxsRcDzUjUHqL9Qbuvs+2bhf9pCDFQxzQ4kMI86g8OYDMLHpmAI8zl7VD9juyZSwIU/VubG2Rj4W88rWYfHvU03VwyvjcKshKlZ08S2zB0a6anoTlB8iaC7djbn4TCNmgj4ehAUMxRb2zFVJsCbC58vM3er1g0UiNDKtcVwx+J4cbN2Gnr0/Ou6imPezEEQ2HM3NvTT+P5UFK754otnYm/Pmb1X+DTPIb+6ouf4D4nSppv8AT5fCOX/S9RfY+HYoAql3diQqgszFbKihRqSXYaeVBMd2t2ZJFbEHKscNppZXy8K4s2RbG7PlsANMptfU2LngtkLtHGNiyM0BiSOxYozsOaizC9jqdfsga8qkWxt5MBiS0F5DFAODh0aKQLNO6nPM5y5RIWJVQ9spzHmfDHN9dqrgsPDg8OcgEN3a1iIALHswaRyR4ux5ZqBTvJvXBgXaBIWYxoSy+KOJS2QqrMP7QkC7afatm0ILdsvZivhiMTPHhJsfKx8SNkCRDwRMLgqSSR4m6kam1Q3bm9Ek7Qu63WBY8oF8q5eQ1uD01PbtpT7u7vPLipmmlvlS8knUNIzM/hU6Iotaw8idSaJd9hHLieMwLLs3C8W3MHFzALAvM2IJjHkYjSTbe12iw+W9mxblSOnBg0tr0acnX/C9amS4VmwRWFF+k4s8YKLIzpHcXIOjEF+V+RJHK1QPfzYj/SkQLZYokjTMwF1RnUsBfw5nV2111v1Fc0xM5Ij2ju23EUn5l23P24cJj8DNeyH6uT9iaV1a/pdW/cqyPasxTFRudF4Wh7EFwT8Mw/zVTu14iIohqHyMSD0PEcix9Sw+A71cHtIxMk2C2fiAt0dQZDzy8eJGU+XiFdEMDJuLiknSbBs2UzF3iY/Zm8Nx65srW/EtNW/W5M087YyBR9Yy/SoCQHixKW4mp+y1s4Nxe99QRUYg2rLhcRmjCsp95TexGtjcaqRrZhqL9QSDPNn+1HCTsplaSCcDKJlIDkdFdgDHKt/7xR5WvUiM4KPEpiA0B4UqsMgchQ9+Sm/vXta+nMcrCpvsfbMOLhkZY86Mf97wY1ZZPtTYcff6lRo/MWa4K3/akMqgv9FxKsbAnLhpWPbxkxSN5ZhftSVd2sEk6yxNJgphoFkvErrzy+O8br+w3paiUX3h2bwGjZW4sLjNDMqqQV5izaMGBGoJ6d9K32fNw4RIGEka4m+RRoWyZS/M3sdLepqbY7ZhVWzx5kkOaWJeTMf+NBfQSfeXk487Xie1diDDwvIZFMA+uidbgNqMwBtZHUW8J1Oo70QeId5ELmVVyhdSeVsoufkKhuyNtYZnmaR8PAGRwCvvMXYHxc7gAXPS9qm26GyFxmFE0iB45y1lbMWCKzrciNlDBii6dLnmKe03BwKDTCRD/wAiM/nIrGgim0faZh3w6RJNkCKkbMhlQZVAvkMVrNppTJvFvGuPkSU6xILLcsSeJJ4iSPGQCLAdAK4b+7Mw+Gx7ARDJIkTBEXKuc5kayoLXOS9h3PemXFieNkZYZcNCTrmiZEPIsFzp5X59TVbb0tXW1h4bH4XM2GbCx4qTgPi0Z1do2Zc4jURsSbkL5c7DzRRbsw4iJZsRsyPDu9wkULyxvIw5nIrWVF5lraaUw4n2liNVyOszgZdVZFUXzDkCGIJawIsC2a17Wat49+J8W7IshEFgAozAuAAfrWYl5bEkeI20uFF6mPCJ8nXE7DRY5EjlsoQ+OwlKq5F2+q97whxoL+I0g3W2XFPBiYEZpI2xCWa3DZlAJDWObLfKdCdASbi1E20mw2FE0dsyywAg8ihTFXU+Rt+Q7U54OOKXC4l8IArTRPeNQS4lynOpF+ZjzgADW/W+koK5sOAI5kMJjU5I2UiWJdArLoQAxW4BOa1zbUVFts7LMOHGRVYiZmBUZvA6i9+os6/I08bipNBgZJHAVJJ42iDKcxkjYEsBb3bEgn0pp3qnUyYvEBLF8WwUG4srZmsQNDoVoGSJsyuDmBZL2Pc6fwvUy2ZMVaOS+uXDT/FlVm/1VAlxRZgeV8oNvKwP86mGzXJij7iCFf1I/UVI9O1kVqo0reoGKiO92JtLGvQrf8z/ACqUmSoNv/Jkmib/AAyPkx/mKCmd/jaVlHK+g6AaD+FabB2BLigEhbJJHAJgQcpvGWchW+y17EHy6c6330OaRj5U47g49o8TC0YUs0SRZXJVW4uaL3grWsWVtR9m3WgcfZrtHERzHC+KNSGllFs6yOi5kcB28EpOQML5WAFwpFyl9oxw0jTFXd5g6Rulza0UYNlJJZgCwNzzObnoRJdzN3p4FeSdEDxyvh3xDSs+IyqiqiGNlMYiyhMtzexBA1uYVv3uzKuJaQqVjmnaSNvs2socAj7rC1tOh5UERx0bjTTIdARfK2SwOU9bXHw161N9iYWHDYJvpDGNS8YeQAkeO7ZECglmygHsNfjG8LgTMobMVChyoYk6g+6q268/WnuPePDDCss+FWUOQVjJeOxRXyMSGuPGxuBqVJAtoKiRaSwo2Kw+aNAkEazriA1wYsuSFQOi52L+Lty61UWBw0Qx2IEcvGUO3DkbUvGQzFj3+zrVgbi74yYuEpnjXEZGjsI1DDKjZLLoGRb3C9rjobwXZGxZsNiWjmheNwF52OmW0YBHO4Ze3LlVWlJjqjZHtXEM75GsBG7oBYAgZiDcj3jccyTV6w7Pkl2BBEgBkbDYZQCbC/1drnpyqgubcras1uxtqP8ANcV6eweznXBRQqQHSKJQSLgNGq8wOlxV2ajcRuBjHcj6LJobNpZdGIuDpnXQG63qK7S3bmhmVTC6uGDGLIeJlJDA5OZUBW1GlXjiN88RC7I8SPlYqSLi9jbTX+Fbxe0xR7+HYfssD+qj9ap6lV/TsqXB7OJivGhvZs2WMXKkgarzbU9tPhTpsoY+FLRwzEcjHw5FVgbW+rZWjbreyjprUr3a3qijkkOWTUueS/aYt97zp9k37TpE59WA/QGnXX5Oi3wimztoYlL/AO6zwjrwxwlPrBJmhPwy38qXRbfjKtE6RMrm7xtfCuzaG+STNEW05h1p0k30Y8oF+LE/wFQX2i7zNJGmHWIJLM6FGS4IytYi+bmSQOVIvEzqCaTEblMJ8LDNGIhNNhr3yRT5hE5JvYOrZZASb2zkXJNNGyN3DHOvDlVJcxVeAmQMwPizf3iAasCLWqQxbDwyOCqLlAsUzlFZxbxWB5Xv01v5UuWeJCWWKBWIAJA8RA5C4UaDna9quoWYjdXDSYyLGMrGaFSsZzWUA3sSttWGY2P8hZx2pDC8LjEhGhylpBLYoFXUls2gtzv0pnXb5AsEX87fKo5vrDPi8I2HhdIs8qu+YtZlBLFbi5AzZTa32aBFifZRsXHXOCxIjY8hFKsy/GNznHzFVnvNulJs7EnDyMHsFdXUEB42vY2PI3BBHcGpJhfZS2mfFC/+HESR6MzD9K6e1PE5pcOGbM6wlbm2aysLZrdSSx186BibBNiMOYUtmfhst+V4mIbX9mY/Kl2H3dOy4mnm4upUGy5Rrm4YGaxOqnXT3fm2bLxNk1+ybkd0IIcfIk/uinr2qY5WiwWGhcOHUS2HS/1aBvPNxPkKBPtnFYrE7PfFrnyq8QLM5ZlV2IWx83Vb8tCOfOmTevaAlhgCL795W83ZUQD1sv51NdrOE2euzojrlEmJYdCF/wB3i/auFYjoefJrVyuPAjUWPFRyF7LbLZvMg3+IHnUhMuBIF+oJQebnwj8zVg7u4DPiYYhyMsUf7keUH8gT8KjWAF8gAssOo/FO3L5aH4CrN9kmxi+KMp92BDb/AJkl1H+nOfiKC4hW1YFZqAg4r/cH+f8A+tQz2nhuBHIVsFYqSDf3hcdPwmpm0pv/ANKbt4dnfScNJFpci6/trqvzIt8aDzpt97tWuxpcqobkW4kZItcEgshF+XXXp0sbVnbmEZWI10NiO1JNlyalCbZrWPZ1N1PzoLB217Uo+CjxtmxbZEnyqDh51iYZZCxIySaaWuQCQQQFKu+2c2IgD4SJZpXCxjO+W+GksWyXcIGEhQ3bXQgaCobujuYmNaQF1SY3WFZQchYKTKgZdQ6XDjQ3W5sQDU/2ZudtKMhWCFVtZhNcra2i5rtlGqgE+6FGhBJCttsbpzRWifiGdrl0y6oqZWWxQlSpDEacsrXtcCnLdzdziQvKo42I1WLDZBMJFJ4chkW31S5cxDMVN9R0vJcuHOKbMAcTGJIG4U2V1zghzw18IfU2I0DW+Ejl21wcMkd2iiVQg1yswUW96xLMbAkjvQQ7Y+5L4bEuVYCARrxJOdwtnfNa3DVWT7RUkBtbMar7eDeP6TjJTAMsJawOuZokAW5udCwHwzAU97+7+cdTh8MoSL3XYDxzaqSOZCpdF8IvcjXtUX2fgSi6+8eY8+g+HXzt92gk24+yPpGNiQ+7nUuemVTnk+YFv3q9J/Sk+8vzFVt7F92OHG+Kcav9XH+yDeRviwA/dNWdQVxvZsp0kklADRsS2ZSDlzHUMOY168qjEjCrttXObCo4s6qw7MA361lOKJbRlmI0o3ZyhZZC2l7WvTk06gX1t3sbVZz7o4Ikk4aLXn4ABp5DSu2H2Bho/cgiX0QfyqnpT8retHwqhcWOgY+ik1zxW7rPi8LNIpThGQBG94uQpQ26WPftVzJAvRQPQCoXvMwWSM2H/wDQw/Sr1x9M7Utk6o00h3amYkBVBsGN2HJrgcr/AHTSlNzJvvRD0vf/ANNSLBLmcn8EfXzkpbwh5/M/zrVkjMW5Z+1KPgpP6kUvg3SgXnmf1Nh/ptTtwfX5n+dZEXmfnQVL7Xt2ZY8ssLyLCRlZFdgquOWgPJh+YPeqamw5U167xmz0ljaOQZlYWIP9aHrVCb+biSYSQ6FomPgktoR2NuTDt8RQQbA4zIwPzp2aNLo+gyao9rhQfsuAQSupKm+nL1aJMKRXfA41o+eq9u3pQP8AtHbEqpkwmDVAdeK0nGJJ5sO582vUdwuwmDZ5msSbknnrzyrzJPc2A86do8Vhjrqh7Asn5Loa3XExA+G7tyW2Zjry1b+FSO2FwnugKfuxxjU3Y6X7sav/AHL3d+h4VIzbOfHIR/eNzHoBZfhUV9nm4TxWxWJUCU/2cRF+ED1b8ZHy9eVjID1qBtRRRQJeGL9b+prYKO1FjWaCp/atucQxxMY8DnxgfZc9fRv1v3FVBPGVNetMRAsiMjgMrAhlPIg1Se//ALMJYM0uHBkh1Omrxj8Xcefz8wh2ytsEHT3tMyklQ4XVCGXVJF5q4N19DUo2Bv6+AVjDBHOzKEPELJilC3KB2HgmQX0KhSfzquJAVPUf15Usg2yQLOocDvzFAp2JvJNhsYMUsMkk5laVs6nxFw2bQKbasx+NOO8u8eO2gxaROCnKzMb27EtrbyAUetIV25H0zD+vWueI2/fkCe1+lByw2zRH4iST97l8FHT1+VudSfcjdJ8diAoGVFsZGHJI+w/EeQ+fIGuW5m5OK2iwYAxw38UzDw6cwg+2fTTuRV8bD2LFg4RDAMqjUk6s7dWY9T+nIUDthcKkSLGgCogCqByAAsBXWkJdvvH51pxG+8fnQON6Ka2mb7x+dJhnUm0ja62bx2+etqB8zCtc471GcPi54UVFiidFAVQjshyjlpJcf6jXYbzKP7SGaM/s5wPilxQSDiiq+3+xIRIm/wDFN+qipXh9rwvosgv2IKn86iG/GD46xIrZiJ3fLe7WzgAgDXrfXoD2oJrhmKsbC/gj/wDfXR8VJ2t8K0w0ZDMSeaxjp0DX5etKP6/rSgRtjW7/AMK5Nij3/OnA681v6/8AWuD4AFwbWWxBW3NiRY3HYAi3nQJkxpH9Gus0ySoUkQOrCxUi4PwNaPs45jZfDpY/rW67LPpQVzvN7KYnu+Fd4j/dupdPgwOYfENUFxHs92iDYQFvMEWPzsfmK9CpswjrXb6Ae9SPOuF9nGMLDigRL1Ojn5Aj9asbdHdTD4SzooeX+9kN2H7AtZPUa+dTyTYatzNbR7DQUBs5GOpNOdc4ogosK6VAKKKKDUrXNlrtWpWgTMbVybFEdKVmKtDhr1IgO9W5eAxV2aAxyH7cLBCT5qQVPyqsNq+yiYN9Q+Zf8QBT80uD8hXos4BTzFa/7LTtUDzXB7LMWT4mQDyzH+AqY7tezzDwkNJBx3HWUlkv+wLKf3r1ci7OTsK6DBp2FBHIcfLYAZVAFgAtgAOQAHIV2XESHqPlT8cInYVkYZR0FAyBn7/lW2VvP5U9iIdqzwxQMeVuxrBV+xp9yCjIKBhETnpXaPBMelPOQUWoG6LZS3uQPlWYdgwqcwXUdfzpxooNRGBWbVmigxai1ZooCiiigKKKKAooooCiiigKKK1flQbUUUUBRRRQFFFFAUUUUBRRRQFFFFAUUUUBRRRQFFFFAUUUUGAazRRQFFFFAUUUUGL1miigKKKKArFqzR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72" name="AutoShape 8" descr="data:image/jpeg;base64,/9j/4AAQSkZJRgABAQAAAQABAAD/2wCEAAkGBhQSEBQUExQUFRQWFxYXFBcYFhgcGBsgFRcaGRgXHB8eHCYgFyAjGRYYHzEgIycpLSwsHCAyODAqNSYtLCkBCQoKDQwOFw8PFCkcHBwpKSkpLCkpKSkpKSkpLC0pLCkpLCkqKSwpKSkpLCkpKSkpKS01KS0sKSkpKSwpKSwpLP/AABEIAL4BCQMBIgACEQEDEQH/xAAcAAACAgMBAQAAAAAAAAAAAAAABgUHAgMEAQj/xABKEAACAQIEAwYDBQQFCgUFAAABAgMAEQQSITEFBkEHEyJRYXEygZEUI0JSoTNisfBygsHR4RUWNENTc5KTosIIJGODsiWzw+Lx/8QAFwEBAQEBAAAAAAAAAAAAAAAAAAECA//EABwRAQEBAAMBAQEAAAAAAAAAAAABEQIhMVESA//aAAwDAQACEQMRAD8AvGiiigKKKKAooooCiiigKKKKAooooCiiigKKKKDwmubA8TjmXNE6utyLqbi4NiPcHcdKhO0CGdsERh2ZX72G5UsCF7xQ5OXWwU3NugNKHDFkwxM0cqxZl+9zAFDYAqzC4BKgWzb2Nr6CgtSilHg3PRmgabuH7tSoZhr0BZiouQACDYEm1ybCxLRg8YkqLJGyujC6spuCD1BoN1FFcvEZgiZibAEX1sTroo9Way29aDqoqI4DxsTKwIs6EK4sRYkXG+o+fvtUvQFFFFAUUUUBRRRQFFFFAUUUUBRRRQFFFFAUUUUBRRRQFFFFAUUUUBRRRQFFFFBi6Agg6g6Glh+zXAmYStEWI2V5HZP+FifPbamm9FBhFCFFlAAGwAsKh14YIMUrxNkSYt3sVvAWylhKv5G0s1tGvqL61IcS4rFh0zzSJGlwMzGwudh60o4nnjCy4vBZcp+8kBeRGHdgxHUMSApZiq3N7jMPKhh5rVNhw2+o8ulIE3bjgl/BiCBe/gXp/W1p/wANiA6K4vZlDC+9mFx/Gg5sA6O8jKQSjmM6fDlA8P63+ZrupVwvMccWMx0TkAp3Miqo8Td5GLnyJuALk7Wrjw/aXhy8gk7yNkJHd5O8JtbVO7zXOoBXobeYvQ7UVxcP4rHNHHIjBkkUMhB3DC4/Qiu2oCiiigKKKKAooooCiivL0HtFFFAUUVhJKF1YgD1NqDOiobi3N+Fw2k0yqx2UXZj65VBNrjfao2DtOwDG3esvq0UgH1y6fOga6K58FxCOZc0TpIvmrAj9Nq6KAooooCiiigKKKKAorViMSsalnYKo3JNhSdxntQhjusQzt5nRf7z+lBq7RIuKF4xw8XjKnPldVYG/mXXcW8+u3VXh4DzA6i7sug+LE2O3XKWqN4j2k8SZyUkCrfRVRD/EX/WpLB9qk6/FMD/vcMR/1RMR+lXBE8xco8SjRWxOJw9ibZXxRuNNW8ai/l4bnXaoHC8rC98Ri8MsYQle6l71iQBYMiqWC+ZOUjpqKsTA80LMJDJh4sSJFyO6SKzZT+DxBWUXJNuhOlq5peL4lZS2GxSRs26YqEqzEAKDmClWbKACyhL2F81r0wVZi8BZM8djAZO6MozmMMRmtfLfbM1rE2B66Ve/J/EMT9mZZMRg2CxRrhZUzFW0cZnBy7ZQuUa+E7XqFxfBnxkLfaOHRlmsWlwU8YuVIILozLmOml85F9BSHxHhpgiyNGWha6skiPG7ZSbkMylRIjDRkbQKAVYXqDcvD8a2OxMH2hUkVQXZmJ7y9jmRipZrh2NwBYLra2jLhOZ8K0IwU2FEckJ8BRrksg8TrIniR8oLCQEjqdL1Wy2jvJpkjssYOeNvHr4St8jDcm5B1+MXFbcXz/JiI0inVXCsbyAWnZGtmiL7WbKoLWvYddqC0+E8TEERZ5C6Zk7pho8isMy6A5c4JZSV0bLfyAs3BYsSoGW9j0IsR5g+oqheXOaTjcbC/c/sYxFh8PGwsZHuGe5AyoIxrvayb1bn+dEOHUR5XkZbiTugGyEHxXuRc3votzodKqGWiteHxCuiuhDKwDKRsQRcH6VsqKKKKKAooooA1jXprG9BnRRRQFRPH0v3dvzEX9xp8ripauHjQXuWLMqhfEGYgAFdRcnby+dWD5y5n4kr4piolUgZXEkhkYMhYN4j09NhrauOLGkVbHMvIUPEYjPgmhWeRxI5JYqxC2Zbr8F73Om++9VfxvlPF4P/AEmB0XbvB4ojfQeMaLfya1SN87xvLeMyOjB8ZdGzIzI35lJB+o1phwfaNjk0Wcv6Oqt+pF/1pGimqW4a4JPtp/bVYP2E7VMWPjSB/TKyn6hj/CmLh/avA1hNHJGepWzr+lm/6aq2vRUH0DgOIxzxiSJ1dDsVP6eh9DrXTVJ8p8zPg5bi7RNbvEvv+8PJh+o0PQi4OGcWixEYeJww6+Y9GG6n0NB2VE8zcyRYKAyyn0RR8TMdlH9p6CpHE4pI1LOyqo3LEAD5mvn3n/mo47FEgkRR3WIenVvdt/oOlBp5g7TZMW5El4wCcq38I/kdaXllaRwouXY2Ued9rf31wYx0Z7Xsw2P8715FMyEEaMjBlO9iDcEeYPlQP2C5M8HjlfP+7bKPqLt76VrxXK0qDSSNx0zHI36kr+ors4PzdFNGC7CNx8Sm9vdT1H6jY1NYHnPARrqQXPxMQdfmU+mth5Vbca/nw/Vy3CLLA0TAsHifo2o+jDQj2NTfDeZrkRYjxK1gHI89s42I/etp186849zpHLIFw7xwi4LNIuZCBmBDgIA5bwWA1FjdthSPxrHMxBAQC7W7skrruAb6ra39utJejnx/NzdPWJ50XAuDh5CxIuEBLJqSBY7WzKboT7eVan5sTiTzIseSZlaYLqVZ4VIlVL65ZcOXOQgeJL65qrw8UIjEeSKwIYnuxmYrexY7vbMd/wBa18M4k8E8c0fxxurrfY5Tex9CND701k28H7OMXMWMfdiJgShaVQWF9wt7lTrq1r9KWsbw11bLfbdCdQRobLfX5Xq05udVwKRmOJ2i7sNh2RwpEcwGQPdWBKkGMsNbx+ZvSBj5BDO8iiOSRQkua7sp71QzaH8pktbrY+VQNHZ9zDHgo5Z2VWxBGWIEAatZRtaw0bQb3A9rJhjRIAi4hEYkd4QM7Ne19tidzv5X0qqeznBK3eSpGzd00MjLcM9hnU5RlAIuSehFl1OoNox8xStH3WSORNrlW6nfQ+vSgZOUZSYGU/gkdRpbQ2cadPjqcqD5TX7qQ9DI1vZVVf8AtNTlAUUUUBRRRQYmsb1mRWNqDOtGLxqRLmkdEW9rswUa9Lk1vpK7TeU5cbFEYpI4+6Ls3e6IQwGt8pAtY7jYnUUE1zBzdBhIO+dwwa/dhSDnt5Haw6np+lUXzTz/ADYx7uwWMHwLfKg9gdWP7x/QaUtcTgyOUEqzqralM5hY76aAkAm1xa9rje9R0WCaSRY08TuVRF6lmIVRfa5YjrQSiY5b3EhB80zA/UW/jWziWMmdcksk7WFwkzynfYlXOl/Pb1p14V2D4tmXvpIIAoW5QvIxIuSbGwB9jbyFWzieSsPNhooJ1M3dIESVv2osuUsG3BPUbH1oPljD4ojoSPLqPbzHpUnhMbsVNNHPfZbLgmMiXaG+kgG3kHA+A9L7HTW+lKYjBF3sj/7RdVb/AHi+f766+YY60DBhuJBvi0Pn0/wruHoaU4ZrG2xsD5gg7EHqD51I4bGFdtvLp/hVE7mI8q2RcVkibMjFWGxUkH6iuKLFBhcfMdRWqeW9QdfFuY58SQJ5HkUXABIsLixIAsL2670qY5ipKk7dfPqG+Y1qYIqG44CxyqLkKL/NtB/GoIR2uSa78G2dcuoI2P8AO/8APlQnCzYXIH6118NwSljY2Xzv5b2+d/5tVHPBiMkgzBWAIzLdgp8wcpB+hFOuFkwDLmXBs1t7R96Rbe+VmI+YFLeNkTTKg8OxCi50rt5b5XnxxZ8PCrGMgNeVY5VvqGXxqSOl7238qDqxfF8AxCosEQ1zlsKWf2UEZR7sD7Vx/wCb+FmIXDYgZtL95IAWNj8ChARra/06Xqf4z2d4yVLyYLENIBYSd9CWt5EKGz/W/rSniuRsVGTmwuMW2t+4Zhb3AFXRC4/BPDI0cilWU6g+uxHmPWtSqCpPUWsOnrUriMQ7IIsSr2W/dSurB0/dN9WQ9V1K7jyMXECGuDsdweo8vpUDhy/iRiOHvE2rYY3H+5nYB/fu5sreglaojg/Di+IMbKTlBMpUeIKimPKLmzFyygL+JsqggsK6+TJ8uOgBtlfNHMLN+zkVlkVrea636Gxvoast+W/s00PcFu8zosjMuYnLdO8AABuquTmXUdDveoQuSMXNg8YVh8RdGVlZTfQ38S/EuVkAbqozGrR5dknMK/cSGU3AXTIjAkHxZvCo9bgqQVubit64GKHLI8UEU0jrI7sCHLbyOrt4y4vmuR4rWOhvThy5xIz4dXaxa5UkfCxU2zD0O+lPD108LwXdRIl7kDxHzJN2b5sSa66KKiiiiigKKKKDw1jWRrygyqre2/juWKLCA/tD3kg/dU2RT7tc/wBSrRZrDWvmbnbjpxmOllB8JbLH/QTwqfoL+7GggZjlT+etM/ZfyPJjMUshusMMiPI/qhDLEvroL+Q16i/BytyrLxHFiKPRF1lk3CC+/qeijqfQEi5eY+YsPwPBRwQIDJYiGK+/5pZDva+pO7HQdSAbeLcbgwsZknlSJB1Y2v6AbsfQXNV5xXt8wqEiCGaa2zG0an63b6qKqXjXFZsXKZcTIZHO19lH5VGyj0HzvvXALXtb5aVBZcv/AIhnJIbBIVIsQZj13/1djp6UjcZ4nh55DJBC+HjkYjJcMFYWLCNrbWINiPDfytaMXDB2ygXbpb2v/AVbicMwMfC1RwHjsGUqwDht+8Vhs1zfMNCD1FUVdh4RK/clpQwsIULB0j3LAsbEa6+EeYIO1bpcDLFlEyFCwuL7GxsSCLg/2aXr3ljmJcFjwwZjE3glLWJsTodN8p1286tzm/BxvhpcQI1myx/+YiBt+E93iARqjL1YalL7hbVYiokmINwbGulcWCNbA9fL5VE4eKeVskSszeSRuzfQKfrTLwrsZ4jiCC8axA/ink1/4EzMPnaioPEcdRQcpzH0/nWo2PHeJibtck3A1tsLjp9aungvYRBCC+Jmz6ahUCoAN9WLX9zal2bs5ws+JaLAGVyCM0pZckW9ycoGZTawU6k3toCRMFezThtM2X8wNwbeWu161tKS+WEAm3TYW8r6DXW/r0qc5w7P5MDMI5Zo5GdGkGS4sAd2DDS9mt55akeW+R5GgEyCRszkeGMWCr1uSbkk6AA9b2tagVBw/FN+c69H/wD2rPh/HJ8HOrozpIul9L26g9GBsPCb/LerKi5fZYyXGJUJoLwIVUMSSScykC5J2pC4/wAIBnQKWIdc5LJkIA3uuZree/yq4LS4d24oYl7yFy4ADGN0Kk+mbUe1z7mupO23D63ixK/8s3/66oiXNE+lwOg6e1dsGPVt9D67fI/30F0HtpwvUYsD/dwn/wDJVa8/cfix2LEkCEKqKhzKqs7k9QumnpUBipbWC/E2ij+2uvhuFF7X+HQHzJ+Jv0yg1BhLMYF8BIZfxDfM99f+HN+lOXDeMfaYI8S5ILGTB4oi9xfM8Egub3yMQCTvCutJw4Y+LxC4eBGkkbVAPNrauT8KiMAk9KtbC9na4WB8OrZiY4lnfYGWVmaJhfZY5EiUfuyyE70DDxzlzCy4FosIIpJ8MEmCqVLsQLlHsb/epnXX81+lR3Z9zZDhoZop5lWKO0kUjmwZJAGQ+7K6Gw6sRSP2XcZbCcVVHzATEwsDe9y3gv6hgoPua29q/Ahh5dCFCveMXAvHMXdbDrkk79dNl7rzFBfsUoZQym6sAQRsQRcH6VnSV2R8bOI4ZGGvmhJhJ8woBX6KwHyp1oCiiigKKKKAry9e0WoFznHnWDALGJVeRpiVSKMAsw0zGxIFtQPW/vaF5f5SwWKlOKGDjSEqvchowA+YBjLlva2thpr8rmW5u5Bh4hJC8jyo0VwDGwFwd1NwbehGo1piwuGWNFRAFVVCqBsAosAPYCg5pVjw8bNHGNrhI1AZyBooAtc6Af4V84czTYiXFSyYlSJmNyu+Vb2QJ+aPoGW4J31Ot6c2cIGJOXvZInWxikQ2ynrcaZgb2OoNtiKUuJYTwiLiaC1/usZHfLmPViLNE/7wtf8AEGF6Bf4PyPFAqyY8FpGGZMMGtYecpGo/o7Drm1AduBYLESKPs8UOGh6ERhQfYWu3uQKVcZgpMFiEkxZefCMwZsQoztlAsDIB8YAsc67dVGgp341zzhxAUwsivIT3YCq7ZPDmLFRZj4PEAviIuVDEWqhP5zxwDhWkjfu2sZhliIdQDkjnuRBKpIYLKAr2YdKUOJwYidHyaBBcxhTEzBSQSIQzR5lNyxjsPENCWtUhheIxvik74F4mushElyVa/h75Hy4mNCSV71Q6+EG9dvGOEGGdFOT7tVbDyrnXPHYkyCzWLEm7XBuS19GFQVVPD1H8+tXH2N82CWM4eTWSNQovrniubDXfKWt7FaRuauFhWEyABJCcwGwbXbQaNYnbe/tUHwrij4TExzx7o17dGGzIfQi4oLH5jw+J4LiX+yPlw2I8cd0Vl8N7xnMpsVzG3mpG5BtyQdrmOXf7O3vCP+1lqzn+zcTwAUsGilAdGDAOh8xvZlNwQR+YG4NKk/YqjElMWwHQGFWH1zg1cQp8z9puKxmGMDrEisVLmMOCwH4TdyMp0uPQVZPZeqx8LgK2UMHkkOmpLtmZvOwA18hVP848ITBYhoVnWdkX7y0TJlY2yx3zsGaxufL32jE47jGw5jWWcQICvdpIVQBgSVKg3INz761FMPGuJNjsYJHsiYgs4YgaRIXyDXyijOnm3m1PXFePLAyXkmTMA6ZGIVgfFsSutzY63+d6qThyK5eNVe58SglT8IJYm4GVQmc2GvTUmnRYYsRGJnkAWOLu0hVGJ+6BXK72sToDvbUdN7Cpnh/N0XjBnxKwodLONcxYkFWfKvUbkW3rOfg8U793HGIM6iOIHUkL3jBtGF9cwFrrdjdnPhWG5f5fUftAsQYhyzrIw0UqFyAEAjMxuLEXOugFd3FMQfEUZs6t3gYE3upvm1F2PuL20LSDa4zpK5j5TljVnCs0a+IPbxqBa5dLAqLm2YArtc0qQx310t6j+yrA4Rzc0UgWcs0LPuP2kLNtJEd1tc3XYi4tqQYvm3gDRyy5coClGcIAEZZPhmRQbBW8IyjRSxANrAStFyFiLHc2yr6X/k1skzAGNr2DXKk6XAsSRte161RKWay2t0Pt1/jT12XcgDHyzNIzRxQ+A5QLlmDAAdBlsDsdxUFudmPAY4MBC6iIyypnklQKS+YlgC4vnte2/StvMfD5Jo8fBCwWWSKJkJ2IIZSt+l+7Zb9M16TOyfiEmDxc/DJdkd8p1tcEajyDgq3zHUmn7mviKYRVxbEAR+B16ushHgXzcMFYD0YaXuArrA9n8UCriO8eWVcsqWOQBgQcoAN9D5t9KXu1HmDB4vFiVJzJaJY+7swRWViSQwUm2uoAFyNxTXyDzZ9ujnV2BlDtNlC5bK7Hw22OgvpfpfW5NW9ofAfs2NewsknjX57j66/OrUiZ4D2jtgo2TDPHHmIL/cE7CwsTr8zc1O4TtgxJP+lQH0ZGUfUx2H1qp4YCxsAT6AEmpCXgLqLskqerRuB9SBUVd2A7WJVUNNHG8fWSJgyj3ZSQvzApz4Nznh8SBlfKx6Np9Dsa+WIYJEbNG1j0ZGIP1Bruw/F8SrAhguoB0Fj11t59bWv7602D63opA7O+0KHERpBIO6mGiguzK/8ARZyWB/cJ9ibGz+DQFFFFAUUUUFS839ocuF4rLHlWSFRECh0YHIGJVuh8WxBGnTenPh+NjmjTYd9EkvdPlJKSC4utyCOnXaqa7Sh/9Vxf9Jf/ALSU78WQ95Dl0thMNlINrDqfSwqxE8eAyYe/2TK0RuXwcp+7N9zE51iPodKjMZwXD477lS+DxiqpEbeHOqD7slfhmCjTS5U323qS4VzVFJEGSUTWYBgvxKGDMpvp0Ui29deLjgxSZXAlS91YG0kbdSrDxRt16VL0quI+ByYOSRcRhxIWNy1s7FQPiU2zEDXW5OvisAGqZxfF8HiMGEY+KFgIVS+YNIhtoTcKGvfXK2UdbAMGJ4i2GXu8cPtWDJATEhfvI/ITBdQR/tFsfc1F8b5GMgWbClMRE2uhAkIN/wAQFpSDqMwvuCeoDmxXIImwYEk/djIWclARHY318Q2sCb7edqUF7KIZf2XFMK/kPBf9Jif0plg47Nggc33uHCsrxlCXDHZSDcrcFgQ2YbWzDWtOC4JgMYT9idIpSCfsz6pc6koPiXroMwH5Vq9IaeUOUpcFho4C6yqudiw83cmyg3soH1JPpUhxWaSGN3WJSFjZsxtcNcBbD53v6dLawnJGMnwspweJjKBrtA26EjVlVhoQRra97386dcSgkRkbZ1Kn56XrSKB4DykcQO+l+8YsWLB3uGzXOmXKbtc9RofMU4YjlpZA+eDO0jmRiEivcgDQlBkFhsPUmtHC55sE7wvGBlkcKBr+NjcdbWI+opowfG86vmGQBTclSNwRp5/KnQSIOToypdQUQqTe6qwUg3BI/dOvpUqnLa4XDose41O/UE63YgnW2YWvp5U14WNRFlsLZQPTRAP7K4+H437T9oDwPGIneMZj8QGl9hbboToRrVxNKgkP82/urTiI7j+H8j+dqYsXwECQZFIUqLqxLm4dhcEtcXAtYb1hj+Cr3f3anMVXU2NiUDbadT/D3oKx4rGEkXQkFgwyi/svl52/wpg4fbE4SJ2JLLBioGNiAVV42UH+jHK9vULS/wAanUSSODcG6Ibb6WZvUA3VT+UU18FwLwcLZmZkjytI6j8TSOO7U+do4w/9ZaxWleC8bKpHiAAOosL6nUXHXpV9djXEIDhHiS4lDmSW9vFn0DD0soX0I9RVDuug9wP76f8Ass4mIMbndgkYil71jsFVc9z81FRU5zIhXmmBk6iHPbe7pIv/AMY1v7ClftL53GNxBKN/5aG6w+THZpP62w/dH7xqT4rxssMRxH4GxBZcLc+IAKcPGbeYj+0yHyOXzqtgc76C4XRRbc/222oJ/s9xMsXEYpI0Zi1w6KL+A6sx9tGPt8qsLtG5bXEQXAuV1Q+WYeA+19D6V7wnhX+S8MIl/wBNnUPiJNzEt7BF9b+EDq1z+WmOHBN9nEUwswQAgm/hf4bnqRqD7GtT4lVRyRw2WPDlmV4807ql1Ny0aLmGotpqNbahhrY2fuW+PyuTnmlCq4RvDHYZh4SfCdDqL33BGmlzmDmsNhlwrxscRGUZXJGUmM/EN2JI8JFh8R1pc4eWOIsCyh/GwBIBA1sQDawNja2mlQO/NPKmFZScTHGT/tYl7uYXNgdLh9ehvfopqqeauSXwqiWNxNhmNkmUfCTplkX8LXNr7E6aHSrN564pJh4I5YyRKJJMhy5tVRUGh8tT166VH8A51XFFo8VHGkzKBIQLQyhwoySqfhbxABxca720pRTcU7I2mh9z/dbper47LO0H7Yn2edv/ADCC6sd5FG59WHXzGvnVV8/conBzjJcwyXaEtuLGzRN+8hPzBB3vUBwnicmHmjljJV42DI3S48/Q7HzBIrKvraio7l7jK4vCxTptIoa3kdmX3VgR8qkaoKKKKCgu1zBlOKu1rCRInHr4ch/VKZIn77CYGQHV8M2HJ8ngJUexuCa6e3DgxaGHEqP2bGN/aTVSfZhb+tS72c8Q76GbBE2kB+0YX+mo8afMC/zY9KsD1wnh64jD5EsjJlkiFhYZlAKWtoAVC6bVFJOImNg6SA+IbEHyPQ/O9dXL/FhHKDqFYsbdRfWWP3VruB1BPlTdxfhsU8TMVVjlJVra6C4sfL0ohXi5hUgoWCuwtf8AC19wwsctxcZiCNa5m5NKWkwzyYd/iDwOXjJIF88JtcX27u+ltOld+I5VhXDSMhctluCz/iY6XsBp0t8rUj8cGL4WY3lkaNZJAg7uYMDoLsUItYAMTqNWXoNc2Z4pnxHFnCn/AChhxIq6HF4YZgo/9WOwdPW4t5Ul8x9nYlH2jhs6TBnzZFkAe97kpchgRe+U6jz6UxT8+PAjvNJhcQEIWPJJH3rlmt4TExyALc3trbYXrl4Lzbw6afNE0uEnksGBiR1bxAgAhWANxoaS6Vr4PzDxHDqsOKhmmaNg6sWVcyrf4nJKyC+l9dt7inPh3EziMuvdub3jLoxFumZfCSLai9x5UsY7k8SlWhkZMUwkl71JHysCdmRmAZbuqFtDYG6mo7jEHEoY4jh3aJo1bOipE6ZtQHUtd8zXym6226aVqVLDJ2hYZYovtLxrKseXvYnUEPsoIvs1tmU38JF9aRubuKjA4ySGDOsTouaMsfDmuGQEgkbHbWzW2rn45j+I4s93iFdYw4IzyIJEAWxFkyh9Tm1TNcAA6Wrl4zCsyElJvtJIIbIxziwFi2c7AaeG/Usb1LVhg4Xz3hxGuedkOUAgxsbaWIuAL+9b5e02NkKd4moy5jLJe179R51D8L4ZhQqCWJj8IdiJ4221b9pYm/SwqF4tho0ICxlrg3KPKQpuR1v0sdepPStamHPh3MuEZVZ5Y3crZs5BOjE7NtvUVxvnDDvDP3UbmQ2TMVBAAsmZTeyAILKBY6ggaEhNw2GjaVBJnSMsBIwTMQp3IFhc0w8o9n8uLlUuHXDKxK3XIZLHZAdumZ9l9TYFtMbOR+UXx04ldbYdDZBqA5XfUahBpmI8wo1NSHadzVEUOEgJYRH7xwPCzgi66aCwBXyHwjQVKc6c5pBH9hwBAIGSaVNFQDTuo/XUi/S51zEmq5Ui2VdhpWVRyTFrA6G4NM3BeGLiJ4cOzEd66g2vc2uQt/w3YDXpbzqEmxGdgjKWYXC2IGhtbUkBbDc+Wp2NM3Zjh1m43hgmqQiRyRexKowzAECwzMoFwCQASATYAx9s8KYXD4TDoLBRI+g0uoSNAPIAMQB5VBdlHAllxsRcDJArTuTtdbZb+zsG/q0z9vPA5XMM4y9ygWNtfFmeQmwFvIDWuLs5GTBcTlHxCJEH9YSX/Ur9KsDVyzCcVizM40YmYjyFysKfJVJ98pqf5gmtiE8WndkMthpmbRr77gjy0rn5BhFpT5FFHsI0/tJpM4vzDc4iONJmxEksgRFU3N30e99AqgDXTwgbVz58rxzCTUrxjBRLOsswJjyusgDZbkC4ubjKLgEkkW1NRXCMZBMxkhDaXW7G9xdbZb6hd9CB00F6YcdCZ8NlkTK7J4kNj4gPhB2a4JGnSkyPH2ktEYYURvvkCjL8IKWLfs1vdi9ybb6Xv0s26kvSyMdJJ9ogMZjDKuKk+8vkIzgEEg3TQ/FrbyO1VnLhWxMs88cBWISGR1S5RbKcpJFgwN2OYAaM3vU7xbisOIfDGRz3PdZpMhBEimS5UFTqpZW06FfnU9j+aYwBNho2CFGhbPGyRkAXjINrHL4h7MaxyuVqTpBTQ/b+GywtZp4gJIje5JQHJr5lQ0Z9CpOt6p5kuNPf0t/Crf5YxOTGqFAVSraX8XwK4uL+ag7blvlWHMmEEWKniGyTSqBtoHNh7WtVRavYNxktBPhmP7NlkT2kBBA9MyX/AK1WtVAdh2KK8TK/nhkUj2KMP4H61f8AVBRXhFa2oOfjPDExMEkMnwyKVPpfYj1BsflXzdjsHNgMWVuUmhcFWHpqrDzBBB9QbeYr6SeWkzn/AJOXHRhksuIQeBjs437tj8zY9CT0JoIXh3EY+IxmSGyYkAHEQXtcrtNH136jUHQ66tM8B5teH7qdGK7XA1HoRoBfyGl+gqk5BLh5fxxSxt0JV1I9dxp/NqacJ2ozZQuJhhxNh8R+7k+ZUEH/AIRV36mLdEgbBlCyqTHa5K3UgXVjci4Bt9KVOccNDxSKKbvngOHEge4zQDMFzEsGUMAQCCp8gR0pPl7RYbeDARg/+pM7qPXLlF/qKX+Oc1T4q3euAg+GNRljXysOp9SSfKpcGni8sRktAGEaqq5mJzSFR4pGBJyFjrlGwsN71GfaSDodf1+orCSa+n0pq5B5HbHzBnumGQ/ePsWI/wBWnqep/CPWwMUzclciYjH4ZJ5MQ0CqQICkah2EahMxYZTbwhRe98vtTg/L3FoMohxeHxI1DHERZXUdPEuYv8zThhCkaKiAKigKqjQAKLAD2FdImFXBHzcMkO0iH+nCD/8AFlrlXhEp+NMG1yL/AHLbdTqTmNumnvU4JBXt6CGk5ajbeLDf8gD+DVzPyZCf9TD8gwpjooEYcvwg3GHX/mvb5i1jXDzNBiZIjFhnjhLg5gMwdlAtYSEki1wNrC41FPR4RF+W/wAzR/kWG4PdISL2JF999/YVek7fMfEMA8N42UpIOhsPmLaHrqLg1ogiOX4TpuND89K+l+McoYXEx5JYUI1ysBldb63VhquvyPW9V7juws5/ucSMnTvEuw+akA+9hUVTuNFjfzFv8Pp/J2q0f/D5wMmTE4sjQAQofUkPJ+gj+tSeF7Bl/wBbisw8liA/VmP8Ksfl/gEWDgWCEWRb76kkm5YnqSf8LAUC52w4bPwmU/keF/pKoJ+hpH7MV73C8Rg/E0SMPkJB/HL9atvmPhf2nCTw/wC0jdR7lTlPyaxqi+zLi/2fiMYfRZgYXB6FyCt//cUL8zSei2uB8LeOPvI5QokVGcFcwFlAJGujaanUHTQWrpwuFiiLFEu7ElnYAXJ1JIA1112rl4VigglwzHxxElB1dfjQDzNd+M5bSfCNG1s8iDxkXs2jAgHTKGA8OxGhvc1qpC1zJgExUsMveP8AcyD9n8JJZbKx2ToLkj9aVsZwKWSSSePCTMGYRyRnKpKrIQ2UMbOPESDsVt5GuWISYdpIJS6upu92IUkaJ18Y1DBj0OwAJL3NjYoY4pEkQkqMpXewGZlkUXuBr4tCttb9cXlnvi4guKcP7th9neNSpyIuT7tVRizaAaeOQ6AHQHrUxjueu7lw64uF42TNK5S0kbAoyI6EH4Sz9djbU108R4eMQA6jJLlDZToGB/Ev9/8AA0pcc4I+IgaOOFWmDqxNvvQqqVZVuRmGoIS41BI1NWze4StHL2O77ieYRlUzSlba5QUlyhrNYC7Bdh8KeYzI3PEobH4o2v8AfzW+TkfLarM5J4a+DimnxceSQK7v4bAJCSxPleSQaZdMsYsBe1U5xCYu5LasxLNr1ckn9b0Dr2KRk8VQ/lilJ9rW/i1fQ1Up2B8NJnxE/RY1jHleRsxHyCL9auugKxasqKDkmQGuDEYc9D+lTJFeGMeVUV1zXysmLX7yPxgWWVDZxbYG+jj0b5W3qr+Jcg4uInLGZFvoQNbe19/YmvpFsIprRJwpT/Ip0j5ZxHDMQlw0Eo/9tv7q1w8KmkawRtfMZR9TYCvqCXl1D1rhl5SB/KfcVMVUPLfZwlw2KkDDfu476/0n0+i/WrPwk6RoqIoVFFlVQAoA6AdK6v8ANVhsFrz/ADfcfhpiMlx9blx5865jwhx+GvDw5x+E1RILxGt6cRqFOGcfhNADeRoJ5cfWYxtQIZvKtiyNUVOjG1kMZUH3pr37QaCc+114cZUEcUa9ONoJ8YkV79pFQaYyty4qglu/FUL2rcunDY5pU0ixBMikaWb/AFi388xDj0b0q6BNUZzLwNMbhngk0vqjWuUYfC4897EdQSOtAncO4meI4VZl1xcChMQg3kXo4t1Niwtscw/Ldp5P5qDKsUra/wCrc/iHkfJh1+u21LXxPDMZb9nNH81ZSflnRrf/AMI0f+F8XwvEDdGXDYpvjic/dyHzU6ZjfW4sw8j8Va9Q+8z8pRY1PEckg+FwL7XsGGzrqdDqLmxFzdAxXJWMhb4O+UsSzJ47g2/CWDfm6C35j0Z8NxPFYbwyRu6jrq4Hs6An5OoPmTXbFzzD1V7+Qyn/ALr/AKVMNKPD8HxDKiiOfwhrBlICnWxGbKoGo0udj7U54OJ1sZ1jEoUElddCSAAbXBv0130rIcenl0gwzD9+bwIPW27fI0kcz9oEeFziKVcVjSLNILdxDa+ijZiLnTXrcj4S8Grtb5pCp9kU+NsrYjW+VV8UcZPmxsx9AOjVUBNzfTSt2LxbSOWZizOSzMTcknUk+d9af+yTkM4iVcVMv3EZBQEaSOuoHqqnUnzAH5qz6qz+zTls4Lh8aMLSP95KOoLgWX+qoVfcGmusAaM9XBnRRRQFFFFAUUUUBRRRQFFFFAUUUUHhWsTCPIfSs6KDS2EQ9BWtuHJ5V1UUHC3Cl861twcef6VJUUEQ3BPWsP8AIZ86mqKCGHBa9PCiNqmKKuiGOCYVrZGFThFYmIU1CNzTwCHGxZJhZl/ZyLbOhPl5gkC6nQ+h1qnOP8sTYQnOueK+kq6ob+fVD6N8ia+lpcArbgH3FRWM5TgfdB8iy/wIqKoXhHaBjIABHiZMotZXs6jytnDZR7EVNN2xY/bvYh690t/42/SnfiHY3gXJIEiE/kfz9CCKhMT2GQ/gxMw9wh/sFOwhca53xWKBE+JkdT+AELGfQqoUH5g1ABy5CqLk6KF1J9AOvtVor2HWN/tGYeRGW/zFMvBOVfsX7KOBTaxZc2c/1iC3yvQJ/JXZK8jLLjQY4xqItpH/AKVv2Y9Pi/o71c2FCRoqIqqigKqqAAANgB0qETGP1t/PyreuMb0oJtZq972olcWaz+1mq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74" name="AutoShape 10" descr="data:image/jpeg;base64,/9j/4AAQSkZJRgABAQAAAQABAAD/2wCEAAkGBhQSEBQUExQUFRQWFxYXFBcYFhgcGBsgFRcaGRgXHB8eHCYgFyAjGRYYHzEgIycpLSwsHCAyODAqNSYtLCkBCQoKDQwOFw8PFCkcHBwpKSkpLCkpKSkpKSkpLC0pLCkpLCkqKSwpKSkpLCkpKSkpKS01KS0sKSkpKSwpKSwpLP/AABEIAL4BCQMBIgACEQEDEQH/xAAcAAACAgMBAQAAAAAAAAAAAAAABgUHAgMEAQj/xABKEAACAQIEAwYDBQQFCgUFAAABAgMAEQQSITEFBkEHEyJRYXEygZEUI0JSoTNisfBygsHR4RUWNENTc5KTosIIJGODsiWzw+Lx/8QAFwEBAQEBAAAAAAAAAAAAAAAAAAECA//EABwRAQEBAAMBAQEAAAAAAAAAAAABEQIhMVESA//aAAwDAQACEQMRAD8AvGiiigKKKKAooooCiiigKKKKAooooCiiigKKKKDwmubA8TjmXNE6utyLqbi4NiPcHcdKhO0CGdsERh2ZX72G5UsCF7xQ5OXWwU3NugNKHDFkwxM0cqxZl+9zAFDYAqzC4BKgWzb2Nr6CgtSilHg3PRmgabuH7tSoZhr0BZiouQACDYEm1ybCxLRg8YkqLJGyujC6spuCD1BoN1FFcvEZgiZibAEX1sTroo9Way29aDqoqI4DxsTKwIs6EK4sRYkXG+o+fvtUvQFFFFAUUUUBRRRQFFFFAUUUUBRRRQFFFFAUUUUBRRRQFFFFAUUUUBRRRQFFFFBi6Agg6g6Glh+zXAmYStEWI2V5HZP+FifPbamm9FBhFCFFlAAGwAsKh14YIMUrxNkSYt3sVvAWylhKv5G0s1tGvqL61IcS4rFh0zzSJGlwMzGwudh60o4nnjCy4vBZcp+8kBeRGHdgxHUMSApZiq3N7jMPKhh5rVNhw2+o8ulIE3bjgl/BiCBe/gXp/W1p/wANiA6K4vZlDC+9mFx/Gg5sA6O8jKQSjmM6fDlA8P63+ZrupVwvMccWMx0TkAp3Miqo8Td5GLnyJuALk7Wrjw/aXhy8gk7yNkJHd5O8JtbVO7zXOoBXobeYvQ7UVxcP4rHNHHIjBkkUMhB3DC4/Qiu2oCiiigKKKKAooooCiivL0HtFFFAUUVhJKF1YgD1NqDOiobi3N+Fw2k0yqx2UXZj65VBNrjfao2DtOwDG3esvq0UgH1y6fOga6K58FxCOZc0TpIvmrAj9Nq6KAooooCiiigKKKKAorViMSsalnYKo3JNhSdxntQhjusQzt5nRf7z+lBq7RIuKF4xw8XjKnPldVYG/mXXcW8+u3VXh4DzA6i7sug+LE2O3XKWqN4j2k8SZyUkCrfRVRD/EX/WpLB9qk6/FMD/vcMR/1RMR+lXBE8xco8SjRWxOJw9ibZXxRuNNW8ai/l4bnXaoHC8rC98Ri8MsYQle6l71iQBYMiqWC+ZOUjpqKsTA80LMJDJh4sSJFyO6SKzZT+DxBWUXJNuhOlq5peL4lZS2GxSRs26YqEqzEAKDmClWbKACyhL2F81r0wVZi8BZM8djAZO6MozmMMRmtfLfbM1rE2B66Ve/J/EMT9mZZMRg2CxRrhZUzFW0cZnBy7ZQuUa+E7XqFxfBnxkLfaOHRlmsWlwU8YuVIILozLmOml85F9BSHxHhpgiyNGWha6skiPG7ZSbkMylRIjDRkbQKAVYXqDcvD8a2OxMH2hUkVQXZmJ7y9jmRipZrh2NwBYLra2jLhOZ8K0IwU2FEckJ8BRrksg8TrIniR8oLCQEjqdL1Wy2jvJpkjssYOeNvHr4St8jDcm5B1+MXFbcXz/JiI0inVXCsbyAWnZGtmiL7WbKoLWvYddqC0+E8TEERZ5C6Zk7pho8isMy6A5c4JZSV0bLfyAs3BYsSoGW9j0IsR5g+oqheXOaTjcbC/c/sYxFh8PGwsZHuGe5AyoIxrvayb1bn+dEOHUR5XkZbiTugGyEHxXuRc3votzodKqGWiteHxCuiuhDKwDKRsQRcH6VsqKKKKKAooooA1jXprG9BnRRRQFRPH0v3dvzEX9xp8ripauHjQXuWLMqhfEGYgAFdRcnby+dWD5y5n4kr4piolUgZXEkhkYMhYN4j09NhrauOLGkVbHMvIUPEYjPgmhWeRxI5JYqxC2Zbr8F73Om++9VfxvlPF4P/AEmB0XbvB4ojfQeMaLfya1SN87xvLeMyOjB8ZdGzIzI35lJB+o1phwfaNjk0Wcv6Oqt+pF/1pGimqW4a4JPtp/bVYP2E7VMWPjSB/TKyn6hj/CmLh/avA1hNHJGepWzr+lm/6aq2vRUH0DgOIxzxiSJ1dDsVP6eh9DrXTVJ8p8zPg5bi7RNbvEvv+8PJh+o0PQi4OGcWixEYeJww6+Y9GG6n0NB2VE8zcyRYKAyyn0RR8TMdlH9p6CpHE4pI1LOyqo3LEAD5mvn3n/mo47FEgkRR3WIenVvdt/oOlBp5g7TZMW5El4wCcq38I/kdaXllaRwouXY2Ued9rf31wYx0Z7Xsw2P8715FMyEEaMjBlO9iDcEeYPlQP2C5M8HjlfP+7bKPqLt76VrxXK0qDSSNx0zHI36kr+ors4PzdFNGC7CNx8Sm9vdT1H6jY1NYHnPARrqQXPxMQdfmU+mth5Vbca/nw/Vy3CLLA0TAsHifo2o+jDQj2NTfDeZrkRYjxK1gHI89s42I/etp186849zpHLIFw7xwi4LNIuZCBmBDgIA5bwWA1FjdthSPxrHMxBAQC7W7skrruAb6ra39utJejnx/NzdPWJ50XAuDh5CxIuEBLJqSBY7WzKboT7eVan5sTiTzIseSZlaYLqVZ4VIlVL65ZcOXOQgeJL65qrw8UIjEeSKwIYnuxmYrexY7vbMd/wBa18M4k8E8c0fxxurrfY5Tex9CND701k28H7OMXMWMfdiJgShaVQWF9wt7lTrq1r9KWsbw11bLfbdCdQRobLfX5Xq05udVwKRmOJ2i7sNh2RwpEcwGQPdWBKkGMsNbx+ZvSBj5BDO8iiOSRQkua7sp71QzaH8pktbrY+VQNHZ9zDHgo5Z2VWxBGWIEAatZRtaw0bQb3A9rJhjRIAi4hEYkd4QM7Ne19tidzv5X0qqeznBK3eSpGzd00MjLcM9hnU5RlAIuSehFl1OoNox8xStH3WSORNrlW6nfQ+vSgZOUZSYGU/gkdRpbQ2cadPjqcqD5TX7qQ9DI1vZVVf8AtNTlAUUUUBRRRQYmsb1mRWNqDOtGLxqRLmkdEW9rswUa9Lk1vpK7TeU5cbFEYpI4+6Ls3e6IQwGt8pAtY7jYnUUE1zBzdBhIO+dwwa/dhSDnt5Haw6np+lUXzTz/ADYx7uwWMHwLfKg9gdWP7x/QaUtcTgyOUEqzqralM5hY76aAkAm1xa9rje9R0WCaSRY08TuVRF6lmIVRfa5YjrQSiY5b3EhB80zA/UW/jWziWMmdcksk7WFwkzynfYlXOl/Pb1p14V2D4tmXvpIIAoW5QvIxIuSbGwB9jbyFWzieSsPNhooJ1M3dIESVv2osuUsG3BPUbH1oPljD4ojoSPLqPbzHpUnhMbsVNNHPfZbLgmMiXaG+kgG3kHA+A9L7HTW+lKYjBF3sj/7RdVb/AHi+f766+YY60DBhuJBvi0Pn0/wruHoaU4ZrG2xsD5gg7EHqD51I4bGFdtvLp/hVE7mI8q2RcVkibMjFWGxUkH6iuKLFBhcfMdRWqeW9QdfFuY58SQJ5HkUXABIsLixIAsL2670qY5ipKk7dfPqG+Y1qYIqG44CxyqLkKL/NtB/GoIR2uSa78G2dcuoI2P8AO/8APlQnCzYXIH6118NwSljY2Xzv5b2+d/5tVHPBiMkgzBWAIzLdgp8wcpB+hFOuFkwDLmXBs1t7R96Rbe+VmI+YFLeNkTTKg8OxCi50rt5b5XnxxZ8PCrGMgNeVY5VvqGXxqSOl7238qDqxfF8AxCosEQ1zlsKWf2UEZR7sD7Vx/wCb+FmIXDYgZtL95IAWNj8ChARra/06Xqf4z2d4yVLyYLENIBYSd9CWt5EKGz/W/rSniuRsVGTmwuMW2t+4Zhb3AFXRC4/BPDI0cilWU6g+uxHmPWtSqCpPUWsOnrUriMQ7IIsSr2W/dSurB0/dN9WQ9V1K7jyMXECGuDsdweo8vpUDhy/iRiOHvE2rYY3H+5nYB/fu5sreglaojg/Di+IMbKTlBMpUeIKimPKLmzFyygL+JsqggsK6+TJ8uOgBtlfNHMLN+zkVlkVrea636Gxvoast+W/s00PcFu8zosjMuYnLdO8AABuquTmXUdDveoQuSMXNg8YVh8RdGVlZTfQ38S/EuVkAbqozGrR5dknMK/cSGU3AXTIjAkHxZvCo9bgqQVubit64GKHLI8UEU0jrI7sCHLbyOrt4y4vmuR4rWOhvThy5xIz4dXaxa5UkfCxU2zD0O+lPD108LwXdRIl7kDxHzJN2b5sSa66KKiiiiigKKKKDw1jWRrygyqre2/juWKLCA/tD3kg/dU2RT7tc/wBSrRZrDWvmbnbjpxmOllB8JbLH/QTwqfoL+7GggZjlT+etM/ZfyPJjMUshusMMiPI/qhDLEvroL+Q16i/BytyrLxHFiKPRF1lk3CC+/qeijqfQEi5eY+YsPwPBRwQIDJYiGK+/5pZDva+pO7HQdSAbeLcbgwsZknlSJB1Y2v6AbsfQXNV5xXt8wqEiCGaa2zG0an63b6qKqXjXFZsXKZcTIZHO19lH5VGyj0HzvvXALXtb5aVBZcv/AIhnJIbBIVIsQZj13/1djp6UjcZ4nh55DJBC+HjkYjJcMFYWLCNrbWINiPDfytaMXDB2ygXbpb2v/AVbicMwMfC1RwHjsGUqwDht+8Vhs1zfMNCD1FUVdh4RK/clpQwsIULB0j3LAsbEa6+EeYIO1bpcDLFlEyFCwuL7GxsSCLg/2aXr3ljmJcFjwwZjE3glLWJsTodN8p1286tzm/BxvhpcQI1myx/+YiBt+E93iARqjL1YalL7hbVYiokmINwbGulcWCNbA9fL5VE4eKeVskSszeSRuzfQKfrTLwrsZ4jiCC8axA/ink1/4EzMPnaioPEcdRQcpzH0/nWo2PHeJibtck3A1tsLjp9aungvYRBCC+Jmz6ahUCoAN9WLX9zal2bs5ws+JaLAGVyCM0pZckW9ycoGZTawU6k3toCRMFezThtM2X8wNwbeWu161tKS+WEAm3TYW8r6DXW/r0qc5w7P5MDMI5Zo5GdGkGS4sAd2DDS9mt55akeW+R5GgEyCRszkeGMWCr1uSbkk6AA9b2tagVBw/FN+c69H/wD2rPh/HJ8HOrozpIul9L26g9GBsPCb/LerKi5fZYyXGJUJoLwIVUMSSScykC5J2pC4/wAIBnQKWIdc5LJkIA3uuZree/yq4LS4d24oYl7yFy4ADGN0Kk+mbUe1z7mupO23D63ixK/8s3/66oiXNE+lwOg6e1dsGPVt9D67fI/30F0HtpwvUYsD/dwn/wDJVa8/cfix2LEkCEKqKhzKqs7k9QumnpUBipbWC/E2ij+2uvhuFF7X+HQHzJ+Jv0yg1BhLMYF8BIZfxDfM99f+HN+lOXDeMfaYI8S5ILGTB4oi9xfM8Egub3yMQCTvCutJw4Y+LxC4eBGkkbVAPNrauT8KiMAk9KtbC9na4WB8OrZiY4lnfYGWVmaJhfZY5EiUfuyyE70DDxzlzCy4FosIIpJ8MEmCqVLsQLlHsb/epnXX81+lR3Z9zZDhoZop5lWKO0kUjmwZJAGQ+7K6Gw6sRSP2XcZbCcVVHzATEwsDe9y3gv6hgoPua29q/Ahh5dCFCveMXAvHMXdbDrkk79dNl7rzFBfsUoZQym6sAQRsQRcH6VnSV2R8bOI4ZGGvmhJhJ8woBX6KwHyp1oCiiigKKKKAry9e0WoFznHnWDALGJVeRpiVSKMAsw0zGxIFtQPW/vaF5f5SwWKlOKGDjSEqvchowA+YBjLlva2thpr8rmW5u5Bh4hJC8jyo0VwDGwFwd1NwbehGo1piwuGWNFRAFVVCqBsAosAPYCg5pVjw8bNHGNrhI1AZyBooAtc6Af4V84czTYiXFSyYlSJmNyu+Vb2QJ+aPoGW4J31Ot6c2cIGJOXvZInWxikQ2ynrcaZgb2OoNtiKUuJYTwiLiaC1/usZHfLmPViLNE/7wtf8AEGF6Bf4PyPFAqyY8FpGGZMMGtYecpGo/o7Drm1AduBYLESKPs8UOGh6ERhQfYWu3uQKVcZgpMFiEkxZefCMwZsQoztlAsDIB8YAsc67dVGgp341zzhxAUwsivIT3YCq7ZPDmLFRZj4PEAviIuVDEWqhP5zxwDhWkjfu2sZhliIdQDkjnuRBKpIYLKAr2YdKUOJwYidHyaBBcxhTEzBSQSIQzR5lNyxjsPENCWtUhheIxvik74F4mushElyVa/h75Hy4mNCSV71Q6+EG9dvGOEGGdFOT7tVbDyrnXPHYkyCzWLEm7XBuS19GFQVVPD1H8+tXH2N82CWM4eTWSNQovrniubDXfKWt7FaRuauFhWEyABJCcwGwbXbQaNYnbe/tUHwrij4TExzx7o17dGGzIfQi4oLH5jw+J4LiX+yPlw2I8cd0Vl8N7xnMpsVzG3mpG5BtyQdrmOXf7O3vCP+1lqzn+zcTwAUsGilAdGDAOh8xvZlNwQR+YG4NKk/YqjElMWwHQGFWH1zg1cQp8z9puKxmGMDrEisVLmMOCwH4TdyMp0uPQVZPZeqx8LgK2UMHkkOmpLtmZvOwA18hVP848ITBYhoVnWdkX7y0TJlY2yx3zsGaxufL32jE47jGw5jWWcQICvdpIVQBgSVKg3INz761FMPGuJNjsYJHsiYgs4YgaRIXyDXyijOnm3m1PXFePLAyXkmTMA6ZGIVgfFsSutzY63+d6qThyK5eNVe58SglT8IJYm4GVQmc2GvTUmnRYYsRGJnkAWOLu0hVGJ+6BXK72sToDvbUdN7Cpnh/N0XjBnxKwodLONcxYkFWfKvUbkW3rOfg8U793HGIM6iOIHUkL3jBtGF9cwFrrdjdnPhWG5f5fUftAsQYhyzrIw0UqFyAEAjMxuLEXOugFd3FMQfEUZs6t3gYE3upvm1F2PuL20LSDa4zpK5j5TljVnCs0a+IPbxqBa5dLAqLm2YArtc0qQx310t6j+yrA4Rzc0UgWcs0LPuP2kLNtJEd1tc3XYi4tqQYvm3gDRyy5coClGcIAEZZPhmRQbBW8IyjRSxANrAStFyFiLHc2yr6X/k1skzAGNr2DXKk6XAsSRte161RKWay2t0Pt1/jT12XcgDHyzNIzRxQ+A5QLlmDAAdBlsDsdxUFudmPAY4MBC6iIyypnklQKS+YlgC4vnte2/StvMfD5Jo8fBCwWWSKJkJ2IIZSt+l+7Zb9M16TOyfiEmDxc/DJdkd8p1tcEajyDgq3zHUmn7mviKYRVxbEAR+B16ushHgXzcMFYD0YaXuArrA9n8UCriO8eWVcsqWOQBgQcoAN9D5t9KXu1HmDB4vFiVJzJaJY+7swRWViSQwUm2uoAFyNxTXyDzZ9ujnV2BlDtNlC5bK7Hw22OgvpfpfW5NW9ofAfs2NewsknjX57j66/OrUiZ4D2jtgo2TDPHHmIL/cE7CwsTr8zc1O4TtgxJP+lQH0ZGUfUx2H1qp4YCxsAT6AEmpCXgLqLskqerRuB9SBUVd2A7WJVUNNHG8fWSJgyj3ZSQvzApz4Nznh8SBlfKx6Np9Dsa+WIYJEbNG1j0ZGIP1Bruw/F8SrAhguoB0Fj11t59bWv7602D63opA7O+0KHERpBIO6mGiguzK/8ARZyWB/cJ9ibGz+DQFFFFAUUUUFS839ocuF4rLHlWSFRECh0YHIGJVuh8WxBGnTenPh+NjmjTYd9EkvdPlJKSC4utyCOnXaqa7Sh/9Vxf9Jf/ALSU78WQ95Dl0thMNlINrDqfSwqxE8eAyYe/2TK0RuXwcp+7N9zE51iPodKjMZwXD477lS+DxiqpEbeHOqD7slfhmCjTS5U323qS4VzVFJEGSUTWYBgvxKGDMpvp0Ui29deLjgxSZXAlS91YG0kbdSrDxRt16VL0quI+ByYOSRcRhxIWNy1s7FQPiU2zEDXW5OvisAGqZxfF8HiMGEY+KFgIVS+YNIhtoTcKGvfXK2UdbAMGJ4i2GXu8cPtWDJATEhfvI/ITBdQR/tFsfc1F8b5GMgWbClMRE2uhAkIN/wAQFpSDqMwvuCeoDmxXIImwYEk/djIWclARHY318Q2sCb7edqUF7KIZf2XFMK/kPBf9Jif0plg47Nggc33uHCsrxlCXDHZSDcrcFgQ2YbWzDWtOC4JgMYT9idIpSCfsz6pc6koPiXroMwH5Vq9IaeUOUpcFho4C6yqudiw83cmyg3soH1JPpUhxWaSGN3WJSFjZsxtcNcBbD53v6dLawnJGMnwspweJjKBrtA26EjVlVhoQRra97386dcSgkRkbZ1Kn56XrSKB4DykcQO+l+8YsWLB3uGzXOmXKbtc9RofMU4YjlpZA+eDO0jmRiEivcgDQlBkFhsPUmtHC55sE7wvGBlkcKBr+NjcdbWI+opowfG86vmGQBTclSNwRp5/KnQSIOToypdQUQqTe6qwUg3BI/dOvpUqnLa4XDose41O/UE63YgnW2YWvp5U14WNRFlsLZQPTRAP7K4+H437T9oDwPGIneMZj8QGl9hbboToRrVxNKgkP82/urTiI7j+H8j+dqYsXwECQZFIUqLqxLm4dhcEtcXAtYb1hj+Cr3f3anMVXU2NiUDbadT/D3oKx4rGEkXQkFgwyi/svl52/wpg4fbE4SJ2JLLBioGNiAVV42UH+jHK9vULS/wAanUSSODcG6Ibb6WZvUA3VT+UU18FwLwcLZmZkjytI6j8TSOO7U+do4w/9ZaxWleC8bKpHiAAOosL6nUXHXpV9djXEIDhHiS4lDmSW9vFn0DD0soX0I9RVDuug9wP76f8Ass4mIMbndgkYil71jsFVc9z81FRU5zIhXmmBk6iHPbe7pIv/AMY1v7ClftL53GNxBKN/5aG6w+THZpP62w/dH7xqT4rxssMRxH4GxBZcLc+IAKcPGbeYj+0yHyOXzqtgc76C4XRRbc/222oJ/s9xMsXEYpI0Zi1w6KL+A6sx9tGPt8qsLtG5bXEQXAuV1Q+WYeA+19D6V7wnhX+S8MIl/wBNnUPiJNzEt7BF9b+EDq1z+WmOHBN9nEUwswQAgm/hf4bnqRqD7GtT4lVRyRw2WPDlmV4807ql1Ny0aLmGotpqNbahhrY2fuW+PyuTnmlCq4RvDHYZh4SfCdDqL33BGmlzmDmsNhlwrxscRGUZXJGUmM/EN2JI8JFh8R1pc4eWOIsCyh/GwBIBA1sQDawNja2mlQO/NPKmFZScTHGT/tYl7uYXNgdLh9ehvfopqqeauSXwqiWNxNhmNkmUfCTplkX8LXNr7E6aHSrN564pJh4I5YyRKJJMhy5tVRUGh8tT166VH8A51XFFo8VHGkzKBIQLQyhwoySqfhbxABxca720pRTcU7I2mh9z/dbper47LO0H7Yn2edv/ADCC6sd5FG59WHXzGvnVV8/conBzjJcwyXaEtuLGzRN+8hPzBB3vUBwnicmHmjljJV42DI3S48/Q7HzBIrKvraio7l7jK4vCxTptIoa3kdmX3VgR8qkaoKKKKCgu1zBlOKu1rCRInHr4ch/VKZIn77CYGQHV8M2HJ8ngJUexuCa6e3DgxaGHEqP2bGN/aTVSfZhb+tS72c8Q76GbBE2kB+0YX+mo8afMC/zY9KsD1wnh64jD5EsjJlkiFhYZlAKWtoAVC6bVFJOImNg6SA+IbEHyPQ/O9dXL/FhHKDqFYsbdRfWWP3VruB1BPlTdxfhsU8TMVVjlJVra6C4sfL0ohXi5hUgoWCuwtf8AC19wwsctxcZiCNa5m5NKWkwzyYd/iDwOXjJIF88JtcX27u+ltOld+I5VhXDSMhctluCz/iY6XsBp0t8rUj8cGL4WY3lkaNZJAg7uYMDoLsUItYAMTqNWXoNc2Z4pnxHFnCn/AChhxIq6HF4YZgo/9WOwdPW4t5Ul8x9nYlH2jhs6TBnzZFkAe97kpchgRe+U6jz6UxT8+PAjvNJhcQEIWPJJH3rlmt4TExyALc3trbYXrl4Lzbw6afNE0uEnksGBiR1bxAgAhWANxoaS6Vr4PzDxHDqsOKhmmaNg6sWVcyrf4nJKyC+l9dt7inPh3EziMuvdub3jLoxFumZfCSLai9x5UsY7k8SlWhkZMUwkl71JHysCdmRmAZbuqFtDYG6mo7jEHEoY4jh3aJo1bOipE6ZtQHUtd8zXym6226aVqVLDJ2hYZYovtLxrKseXvYnUEPsoIvs1tmU38JF9aRubuKjA4ySGDOsTouaMsfDmuGQEgkbHbWzW2rn45j+I4s93iFdYw4IzyIJEAWxFkyh9Tm1TNcAA6Wrl4zCsyElJvtJIIbIxziwFi2c7AaeG/Usb1LVhg4Xz3hxGuedkOUAgxsbaWIuAL+9b5e02NkKd4moy5jLJe179R51D8L4ZhQqCWJj8IdiJ4221b9pYm/SwqF4tho0ICxlrg3KPKQpuR1v0sdepPStamHPh3MuEZVZ5Y3crZs5BOjE7NtvUVxvnDDvDP3UbmQ2TMVBAAsmZTeyAILKBY6ggaEhNw2GjaVBJnSMsBIwTMQp3IFhc0w8o9n8uLlUuHXDKxK3XIZLHZAdumZ9l9TYFtMbOR+UXx04ldbYdDZBqA5XfUahBpmI8wo1NSHadzVEUOEgJYRH7xwPCzgi66aCwBXyHwjQVKc6c5pBH9hwBAIGSaVNFQDTuo/XUi/S51zEmq5Ui2VdhpWVRyTFrA6G4NM3BeGLiJ4cOzEd66g2vc2uQt/w3YDXpbzqEmxGdgjKWYXC2IGhtbUkBbDc+Wp2NM3Zjh1m43hgmqQiRyRexKowzAECwzMoFwCQASATYAx9s8KYXD4TDoLBRI+g0uoSNAPIAMQB5VBdlHAllxsRcDJArTuTtdbZb+zsG/q0z9vPA5XMM4y9ygWNtfFmeQmwFvIDWuLs5GTBcTlHxCJEH9YSX/Ur9KsDVyzCcVizM40YmYjyFysKfJVJ98pqf5gmtiE8WndkMthpmbRr77gjy0rn5BhFpT5FFHsI0/tJpM4vzDc4iONJmxEksgRFU3N30e99AqgDXTwgbVz58rxzCTUrxjBRLOsswJjyusgDZbkC4ubjKLgEkkW1NRXCMZBMxkhDaXW7G9xdbZb6hd9CB00F6YcdCZ8NlkTK7J4kNj4gPhB2a4JGnSkyPH2ktEYYURvvkCjL8IKWLfs1vdi9ybb6Xv0s26kvSyMdJJ9ogMZjDKuKk+8vkIzgEEg3TQ/FrbyO1VnLhWxMs88cBWISGR1S5RbKcpJFgwN2OYAaM3vU7xbisOIfDGRz3PdZpMhBEimS5UFTqpZW06FfnU9j+aYwBNho2CFGhbPGyRkAXjINrHL4h7MaxyuVqTpBTQ/b+GywtZp4gJIje5JQHJr5lQ0Z9CpOt6p5kuNPf0t/Crf5YxOTGqFAVSraX8XwK4uL+ag7blvlWHMmEEWKniGyTSqBtoHNh7WtVRavYNxktBPhmP7NlkT2kBBA9MyX/AK1WtVAdh2KK8TK/nhkUj2KMP4H61f8AVBRXhFa2oOfjPDExMEkMnwyKVPpfYj1BsflXzdjsHNgMWVuUmhcFWHpqrDzBBB9QbeYr6SeWkzn/AJOXHRhksuIQeBjs437tj8zY9CT0JoIXh3EY+IxmSGyYkAHEQXtcrtNH136jUHQ66tM8B5teH7qdGK7XA1HoRoBfyGl+gqk5BLh5fxxSxt0JV1I9dxp/NqacJ2ozZQuJhhxNh8R+7k+ZUEH/AIRV36mLdEgbBlCyqTHa5K3UgXVjci4Bt9KVOccNDxSKKbvngOHEge4zQDMFzEsGUMAQCCp8gR0pPl7RYbeDARg/+pM7qPXLlF/qKX+Oc1T4q3euAg+GNRljXysOp9SSfKpcGni8sRktAGEaqq5mJzSFR4pGBJyFjrlGwsN71GfaSDodf1+orCSa+n0pq5B5HbHzBnumGQ/ePsWI/wBWnqep/CPWwMUzclciYjH4ZJ5MQ0CqQICkah2EahMxYZTbwhRe98vtTg/L3FoMohxeHxI1DHERZXUdPEuYv8zThhCkaKiAKigKqjQAKLAD2FdImFXBHzcMkO0iH+nCD/8AFlrlXhEp+NMG1yL/AHLbdTqTmNumnvU4JBXt6CGk5ajbeLDf8gD+DVzPyZCf9TD8gwpjooEYcvwg3GHX/mvb5i1jXDzNBiZIjFhnjhLg5gMwdlAtYSEki1wNrC41FPR4RF+W/wAzR/kWG4PdISL2JF999/YVek7fMfEMA8N42UpIOhsPmLaHrqLg1ogiOX4TpuND89K+l+McoYXEx5JYUI1ysBldb63VhquvyPW9V7juws5/ucSMnTvEuw+akA+9hUVTuNFjfzFv8Pp/J2q0f/D5wMmTE4sjQAQofUkPJ+gj+tSeF7Bl/wBbisw8liA/VmP8Ksfl/gEWDgWCEWRb76kkm5YnqSf8LAUC52w4bPwmU/keF/pKoJ+hpH7MV73C8Rg/E0SMPkJB/HL9atvmPhf2nCTw/wC0jdR7lTlPyaxqi+zLi/2fiMYfRZgYXB6FyCt//cUL8zSei2uB8LeOPvI5QokVGcFcwFlAJGujaanUHTQWrpwuFiiLFEu7ElnYAXJ1JIA1112rl4VigglwzHxxElB1dfjQDzNd+M5bSfCNG1s8iDxkXs2jAgHTKGA8OxGhvc1qpC1zJgExUsMveP8AcyD9n8JJZbKx2ToLkj9aVsZwKWSSSePCTMGYRyRnKpKrIQ2UMbOPESDsVt5GuWISYdpIJS6upu92IUkaJ18Y1DBj0OwAJL3NjYoY4pEkQkqMpXewGZlkUXuBr4tCttb9cXlnvi4guKcP7th9neNSpyIuT7tVRizaAaeOQ6AHQHrUxjueu7lw64uF42TNK5S0kbAoyI6EH4Sz9djbU108R4eMQA6jJLlDZToGB/Ev9/8AA0pcc4I+IgaOOFWmDqxNvvQqqVZVuRmGoIS41BI1NWze4StHL2O77ieYRlUzSlba5QUlyhrNYC7Bdh8KeYzI3PEobH4o2v8AfzW+TkfLarM5J4a+DimnxceSQK7v4bAJCSxPleSQaZdMsYsBe1U5xCYu5LasxLNr1ckn9b0Dr2KRk8VQ/lilJ9rW/i1fQ1Up2B8NJnxE/RY1jHleRsxHyCL9auugKxasqKDkmQGuDEYc9D+lTJFeGMeVUV1zXysmLX7yPxgWWVDZxbYG+jj0b5W3qr+Jcg4uInLGZFvoQNbe19/YmvpFsIprRJwpT/Ip0j5ZxHDMQlw0Eo/9tv7q1w8KmkawRtfMZR9TYCvqCXl1D1rhl5SB/KfcVMVUPLfZwlw2KkDDfu476/0n0+i/WrPwk6RoqIoVFFlVQAoA6AdK6v8ANVhsFrz/ADfcfhpiMlx9blx5865jwhx+GvDw5x+E1RILxGt6cRqFOGcfhNADeRoJ5cfWYxtQIZvKtiyNUVOjG1kMZUH3pr37QaCc+114cZUEcUa9ONoJ8YkV79pFQaYyty4qglu/FUL2rcunDY5pU0ixBMikaWb/AFi388xDj0b0q6BNUZzLwNMbhngk0vqjWuUYfC4897EdQSOtAncO4meI4VZl1xcChMQg3kXo4t1Niwtscw/Ldp5P5qDKsUra/wCrc/iHkfJh1+u21LXxPDMZb9nNH81ZSflnRrf/AMI0f+F8XwvEDdGXDYpvjic/dyHzU6ZjfW4sw8j8Va9Q+8z8pRY1PEckg+FwL7XsGGzrqdDqLmxFzdAxXJWMhb4O+UsSzJ47g2/CWDfm6C35j0Z8NxPFYbwyRu6jrq4Hs6An5OoPmTXbFzzD1V7+Qyn/ALr/AKVMNKPD8HxDKiiOfwhrBlICnWxGbKoGo0udj7U54OJ1sZ1jEoUElddCSAAbXBv0130rIcenl0gwzD9+bwIPW27fI0kcz9oEeFziKVcVjSLNILdxDa+ijZiLnTXrcj4S8Grtb5pCp9kU+NsrYjW+VV8UcZPmxsx9AOjVUBNzfTSt2LxbSOWZizOSzMTcknUk+d9af+yTkM4iVcVMv3EZBQEaSOuoHqqnUnzAH5qz6qz+zTls4Lh8aMLSP95KOoLgWX+qoVfcGmusAaM9XBnRRRQFFFFAUUUUBRRRQFFFFAUUUUHhWsTCPIfSs6KDS2EQ9BWtuHJ5V1UUHC3Cl861twcef6VJUUEQ3BPWsP8AIZ86mqKCGHBa9PCiNqmKKuiGOCYVrZGFThFYmIU1CNzTwCHGxZJhZl/ZyLbOhPl5gkC6nQ+h1qnOP8sTYQnOueK+kq6ob+fVD6N8ia+lpcArbgH3FRWM5TgfdB8iy/wIqKoXhHaBjIABHiZMotZXs6jytnDZR7EVNN2xY/bvYh690t/42/SnfiHY3gXJIEiE/kfz9CCKhMT2GQ/gxMw9wh/sFOwhca53xWKBE+JkdT+AELGfQqoUH5g1ABy5CqLk6KF1J9AOvtVor2HWN/tGYeRGW/zFMvBOVfsX7KOBTaxZc2c/1iC3yvQJ/JXZK8jLLjQY4xqItpH/AKVv2Y9Pi/o71c2FCRoqIqqigKqqAAANgB0qETGP1t/PyreuMb0oJtZq972olcWaz+1mq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276" name="Picture 12" descr="http://moto.motorionline.com/wp-content/uploads/2010/07/Moto-Guzzi-V12-Le-Man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1" y="188640"/>
            <a:ext cx="1855876" cy="1440160"/>
          </a:xfrm>
          <a:prstGeom prst="rect">
            <a:avLst/>
          </a:prstGeom>
          <a:noFill/>
        </p:spPr>
      </p:pic>
      <p:sp>
        <p:nvSpPr>
          <p:cNvPr id="11278" name="AutoShape 14" descr="data:image/jpeg;base64,/9j/4AAQSkZJRgABAQAAAQABAAD/2wCEAAkGBhQSERQUExQVERUWFx0aGBgYGBcZHxgaGB4WHRgcFxcYGyceGCAkGxwVHy8gJCcpLS0sFh4xNTArNSYsLCkBCQoKDgwOGg8PGiwkHyQsLCwuLCksLCwsLCwsLCwsKSwpLCwsLCwsLCwsLCwsLCwsLCksLCwsLCksKSwsKSwsLP/AABEIAMoA+QMBIgACEQEDEQH/xAAcAAEAAgMBAQEAAAAAAAAAAAAABgcDBAUCAQj/xABJEAACAQIDBQYCCAMFBQcFAAABAgMAEQQSIQUGMUFRBxMiYXGBMpEUI0JScqGxwWKi0TNDgpLwVGPC4fEVNESTo7LSFiRTZHT/xAAZAQEBAQEBAQAAAAAAAAAAAAAAAgEDBAX/xAApEQACAgICAgAEBwEAAAAAAAAAAQIRITESQQNRIjJCYQQFE1JxkfCx/9oADAMBAAIRAxEAPwC8aUpQClKUApSlAKVrYjaUUZyvIiHozAH5E17ixsbfC6N6MD+hrLWjaZmpXzNXlp1HFgPcVph7pXlJAeBB9K9UApSlAKUpQClKUApSlAKUpQClKUApSlAKUpQClKUApSlAKUpQClKUApSlAVptHdN+9dpGHjcnM2g14eI6VpzbAigGeaWGJQNSXFrdetWqyAixAIPI1ycZujhJb5oI7kWuFHqDbhx14V8ryflsZO0z6EPx0kqZWk+3sPcKiu4uBnb6pCWsRYsczaHkDyqSbM3elnGcKkaDhnVxnOvAMAwXhqQL8hbUwntE3ak2ZKmLWUzEuGikKqrxPHa6XQBTG0d/Da3hOmut27PxgmijlX4ZEVh6MAf3q4fl/i+rJE/xU2sEQ2Tu7jUdWK4aAhhmaOWVsy8x3ZjAOnU1N6Ur2+PxR8SqJ5Z+RzdyFKUrqQKUpQClKUApWNcQpYqGBYC5W4uB5jjSadUF2YKBzJAHzNAZKVx5N8MEpscVBc8hKh4cdAaxQb84B/hxcBv/ALxf3NZaNpndpWDC46OUZo3SQdVYMPmDWetMFKVytt7z4bCZBiJRGZDZBZmLdbKoJ6a0B1aViw2JWRQ6MHU8GUgg+hFZaAUpSgFKUoBSlKAUpSgFKUoBSlKAh/avssTbNlNrmIrJ7A2f+RmrH2Q7T73ZcSk3aEtC3+A+H+UrUk2/LEuGl791jiKMrMxsAGBH71U3YnvEseJmwhu3feNGHw5kUh+J5ixFhyqeyui6aUpVEilKUApSlAKiHaVvYcFhsqqxefMisNAumpJ62OgH7VL609q7IhxMZjnjWVDyPXqCNQfMVjNR+WMJiJY5AIO87xzlzhsrOWI0Z7i4vbjpXf2luVjljM2OyIpdLCSYPIb/ABBQGPLjzFvWtnfXYkeDxU6oVeJWUBC12W6hrW42FzYniLcajeCSbGv3OHhaQ2Oi66cyzE2UepArmdDdwmz2dxHHCSWIIlDEZF1N7D+HXXlx41MMH2Csyq5xAYMAfq2U/JmFj6ipH2O7MZDK0oGfKADrcakMDy+ymoPOpwjrDPIo0V1V8o++SwOVRzYAXA5qTzNbFdmNlVzdhyhvBip8O7E2LohVieQeJhY+vHlXO2lujtjZ4GTFPOL3CwzSFh59y+pHW16uSVpJ3Cg5I1a724m3Bc44G9r5eFuNzaunBhlQWUAfv6niaqibKZ2H22YiNAuIjjxPR1bu2P4hlKk+Yt6VF9qbeba+0UMr9x4LIi3IsCdATxOpa+lZ+1XdlcNtQBGyx4llew+x3jlXt/iBYetSvfbs7w2zsMmIwokEyyIudnYmxuTYaAEkAel7WqXdFYJz2fbsSYLDETTPPLI5dmYk8gFsDwOUC/nUor4p0r7Vo5sUpStApSlAKUpQClKUApSlAKUpQHl4wwsQCOhF6/Ne8kzYPHN9HdY2gxDvGbcizMFfqLlhbo5FfoTePbaYTDSzvwjUkDqfsgeptX5T2pjWxEhkf4mYsfO9RLZcdFy4PtomaFW+jQl/tZZ+QIBOTLcX5amth+3JBxwpHrMo/wCGuf2a9mWFxOBixEjSmRy3wtlChWK5ctvI6nWpc/ZJs8/Ekjesr/sa515Lxo6p+JLKyRqXt2H2cMvvN/SOtSTt3k5QQj1kc/otTFeyLZo/uCfWST/5VnTst2aP/CqfVpD/AMVVxn7HLx+ivpO3iflFhh/5teD26YnkuGv+GX/5VZI7Ndnf7JF8m/rXodnOzv8AY4f8v/Ot4y9k84eivpe1nG5VcNhRb4l7uUnUXH2tK5z9tWLJ1khUdEha/wA2Yj9atKXcXZ6MspgjQJ52Q9M6k5WseF69YpNmopd1wYAHHLCT7AC59BUxjNbZspwfyxPz9jN4ZMbLI0rasytqeOXRQBpfS/L5VKOyjErH/wBoqWCRv3AY9FJmz+f9mH/KuRv1t/CTYgPhcOsJUEeGwz34MUUWU/11rL2ebGviIyR3oxSyLmzAIGAZSNRfMoJN+J+zbidRLJ/uPvD3mJx8kMbuZHQxpa1gwdiXN8qD4efE29Jjs3Y8pJkxDjM3xBONuSl7XCj7q21vcm9cTs3wJw74qGRO7kzhjrfMAMoZRxC2C/OpxVpENnlECgAAADgAOFczePeaDAwmWdsq8ABqznoi8z+nO1RrtG3OxeNeE4aYRqgYMpd01NrMMgN9NNai2z+xGeV1bG4rMo4hGd2I6B3+AH0NLYpEeinl3h2zHIsbJh4SmYm3gjRi3iYaZ3a9gOvQXq0O1HAs+HhcNaOOdDKv3g5yLf8ACzKfz5VKNl7Ihw0YigjWJBwVQB7nqfM6mve0cAk8TxOLq6lT79OhHGlYMvJsilY8PGVRVLFyAAWNrtbmbaXNZKowUpSgFKUoBSlKAVp7U2tFh0zzOI18+Z6KOJPkK096d5o8DAZZDc8EW9szfsBxJ5fKqraLEY7E/XK2IxDC64YMY1hjPBsVINYVPKJfG3Mi9qiUqwi4xvL0SfHdrqlimGgaVuWa9/8Ay0Bb9K1//rvals30Ihf/AOfE/re9dNt0Ww+HLyyO4WxMGEvho8uYZrCP6ySykm7MSbV0tj7rYchw2HyMkrqCXkJZQfA2YtfVSp49ampey7guiN4HtkscuIwxFuJibMR6xsAwqVYbf/BSQGdZ1yLYMLHOCeA7u2a/HlyNaMO6UWKiJcOo7yQBJT3oyo7KpGfxpdQCMrDjVfb2xvgY5IIoQVeUXdjmd2sO7VBa5tca3vZrakk05SjscYy0dLfvb67UkGGicx4aGJp55Cp0IUlQynXTQW6tXDG6CjY8eMdcrviBJfLcrA31agD5H/EKhex8FLinMF5UeWRYiM2UNmfxs/UKQt16jlav0vtHYCPgHwqiy9z3a+WVbKfYgGs4t2yuaVJEP7GNpN3U2GcH6thIhOhKylr6cvErH/FVkVSnZbtAx7QRWP8AaxtGfJl8Y/NZB71ddV43cSPLHjKhSlK6HIUpSgODvpu42OwphSTuWzKwYjMPDfRhfh/yquJexqVQz4jHRxxKLsUjN7DpmIH6+lXITbjpVOdqW+nesYEJEEZ8dtDK/JR5Vy8klH+Tt4ouWOiuNurEt0wqssea+Zjd2toCW046nSw6V1dycWY2U5CzRPHMpzEZVVwJjY6G8fL97VZfZl2ed2hxWLQNNKPDGwuI0ItbKdLkWFuQ061ENu7CXCY0rHHGYe+KtdTcIwDMpdmNggPK18tZlK2a6bpF8BBe9he1r87eteqqRe1hsPMEkcSxrZBZVJYqBnLOHvw4MBY34VLX7VdnD+/LfhjlP55a6ckcuLJdSolh+1bZjm30tFP8YdPzZQKkuD2hHMuaKRJV6owYfMVtmUbFKUrTBSlKAUpSgFKUoBXxmsCToBxr7UV7SNptFgmSP+1xDLDH6yGx/K/zrG6RqVuiCbU2lLtDGCWJQ7FzFgkb4V7u3e4mQHQrHcEDm5Ua5Km+xN23wMkSRm8eryyk3aaR7h++vrmzZHVuAAdTyvxNwNjtaTFQZSEYYaBXvZsPAxErAj4Xkk7x83XQ6VYgYOvUHQj9j0NQl/Zcn/R7dbgjqK18M/EnmoPuND+gr3h5DwY3Yc+tq15zYH1I/wA4uPz0rW+yUujOkoSIMxCqq3YnkLXJNQHdTZq7Qx0+PdPqQxWBWFwxsEaQg/wqB7+VbW/eLfFTw7Lw7FTJZ8Q4/u4V5eRP9BzrvxPHgcCzgBY4kZlF/si+QX53FtepNQ8tekdF8Mcbf/CuN5931nxWKGER8+HZMzDUMzi+UHjnFvfQHW1THs83xOKj7mY/Xxjif7xRpm9RwPzrBudgpUwavdUaeQ4jFSOL2VvFlX+LIFFzotyeNhUa3uDYeeLHYcMgezjMpW555lOoDre4PnWRdZKlT+E4u3lOC2pIw0EWIWYfgYhz/K0g9qvhTcXFUv2kuk8mExaf2eKhyt6g2IPmAzD/AA1Ze4m0TPs/DOfiEYRvxR+BvzUn3qoYbRnlzFSO9SlK6nAUpXL29ttcOlyRna+UceAuSR0H7ihqVkS7W96Ggw4hiDF5GGZluMoBFteFybCo32a7pti5ExWIW8MQ+pubiR10LkHUgW48zryrl4XASbYxxS5EYOaVhfRdRcXJAZhdRa2mZrcLXRLLDgsNc2jiiQAAcgLBVUcydABzJFceKk+TOrk4rij3tfbMWFiMkzBFGg5ljyVVGrE9BVL72bT+k4fFTRMFvOsqxEgtG0Yy3Nuo424cK2NpbRbHSjE4kSGIuY8Nh4z45m5xxEfCo/vJv8I4Vm3i2M0MCyYhoFaQNEI4hZIAt7RLbVyCSSxvqDpzo+U2qwKUVnZCMNsrDTyxLhyWlcKqoGEZzMDdR3h+Ho1z71PMB2by2SOTDxiTLc95j5czZbBmCRR5QLkcOF6rneTDNDPhsYh8LpFIpufA6kq4HQCVCbcs461+jdjyx4r6PjB8RgYC3ABzGXHsy2reKM5NaK7xPZRkBY4dltqTFiUl/lxEa3/zVqDdSWBx3DMknJbNhpSf4QT3cp8g1W7tvBiXDTRkkB43UkcRdSLis5wqtGEYB1sBZgCD6g1vBGLyMrrZ2/uKwpC42J5E+/lySL5sugb2tVg7M2pFiIxJC4kQ8xy8iOIPkaj2Kwn0/CEiM5M7hATZ8qsVV43PAm1wrXBBFyKrdcRidlz54jdSSCCCFktqVdOKSAa291JFYm47NcVLRelK4+7G88WOhEsR14Oh4o3Q/seddiupyFKUoBSlKAVWfavtPJPD/wDr4efE/wCML3cX/qMtWZVL9q7l8ZOvH6jDx+0mIQn9KmWi4bLA3KQ4bCQQPHlSOFLShgQzEAuHA1Q5y3HTz5VIZI9cyceY5MP69DWKDZiRljEAhc3a3BiABcjrYDUe96LHY+D6s/dOqn06eo9xWGHsENw0vw8mHG49OXlXM3h2wmGgkmk0CAEjqysCoH4tAPWt2V9b2yvf4Twe33TwvbTr1qC70zDaW0YMEmsMAE2JPC5NgkfrcgHpmPSok8FRWcnQ3J2TImHlxk//AHnGnMeqIf7NR0sutvTpXnfjFCQYTZ6DMZ3XOOAEUVi+Y9Bbh5W613BtATJdGskasHYgrZgShAzDS1nueVxXF3YwQxW0MRjGB7qMCDD/AHSgJzlfvXYXPLW2tjU7wv8Aeyk88mS6CAEAAZY1+FeF7cCR06D3rm75bHGIwrr9oC6+o4f69a6z4nWyjMefQep/bjWvJshXkSSQl2S+UXIVSRYnJezG1xdrkX0tXWsUc7p2UNDPnwOIw5vmw0qzx9e7kOSQD0LRn3NWT2RY/NDPF911kH4ZlBP86yVBN4MB3G1jHwWfPEfSYHL8nP8AKK7XZUZYcRGJI3RZY3juwKglWV0tfj8Uo9xXKOJHolTg0XBSlfGNtTpXoPKa21NpJh4nlkOVUFz+wHmapDau9M+05ykYDCQ5I1C8FP8AGRdSbakaZVJ5CvXahvq2NnGFgP1SGxI+01T7s13HGEiEsi/WuOf2FNtPInQnpYDka4y+N4O6Sgrezubn7rpgcOI1sXPike1szdfIAaAcgBUO7QNqjE4n6NnKQYcGSdhxGUC9urAFUUffk/hqxNp44QwyStwRC3rYXt78Peqf2Bs2TEzYeM5r4mU4rEOL6Qws3dIW5Z5c7W9OlVL9qJj3Jku7O9jhmOLmVUmKBYYP9lw392oXiCw1Lc7+te+0zd1WwGIdBZg4nP4lAViByunG3MVL5tmo0iy5QJVBVX55TxU/eW/I/kdaYiISo8Ug+NSpHUEWNj/q1U1iiLzZRh2MMVsV7EM2HkL6fZjm0dSOOjqJD5VLOwrbXe4UwNfNAWBvyzHgPle3W9cvszBhxuIwUuobPGyng1tNfYafibrXP3evsja8iPfu5JUjJP3Xz5W8/sn3qHiivsXhi/7N/wAJ/Q14xDnu9OLWA9Tz9uPtXvEfA34T+lYITmZeiqD7sNPkL/5qtkI2kQAADQDQe1RbbexWxjzKYlEaqqhibd82pYafCE8IV+Ia/IEGSzudFGhPPoOZ/p51kjQKABoBTeAnWSgo8XPsjGiRbsn2xw7xL2OYcFdToRyaxGhq9NlbTjxEKTRHMjrcH9j0INwR1FQnffAQ40Tdwc0kJAkYA5VexAu9spNvA6gmysCbZRUX7Ht5zh8Q2BlJCSEmLN9lxoye9iPVfOpi6dHSWVZdNKUrochSlKAVTvajO0GNllU5WEOGkB/BiFU/rVxVXHadhrYnDSZQweKWOxFwWTLMgI5+JKmWi4bJ3hdo5wSI5BYkeJct7cxc6g8jXjHbRVbBkYlj4VBS5tqTqwtYa3uKxbJwaMglDPJ3iqfFIzjh9lb5R7DWvuOURPHLYBBmR7D4Q+SzHyDKoPQNflWZMwaeK3gEYPfROIx9tspW3myXA97VUWPxckLTTwt9DeWU94CxGinwAlQQ2cHMDprfyqyO0raTfRjAiLKJgY34sVzWA8IZQNT8TMALa1Th2ZOS2Djfv3hdrhCBcjQgM3JdRaxva+vGuUl9zrAki704iZDHI8DQzuFdVCAZtCuU51J4AFdb2PWpRsTfGRTkeIfR7s2aM5bZmJKqfhYBiwyZg3DjwqKL2f7Rw1po+7kKAaowzKWymwuONiuorsYffLF4ZcuLwveR8GLLmDAaHO6AqWvzZQb8ajKey0k9Fj4feOAqMhJHCwXLa3k1rV6n24AjMGiWwuC8gA8r5QdKqnGfQMSubCTts97/AAyZmi88roT3XqCB5VI9l7beFVGLjgnU/wB6O75cD3iju3Hrlb1NV+q1tmfpXo1d7czh3CxSySRRsrxgMA6sdY2cjz19+VRSbfiT/tFC0g7uExsuUt4gGUSkhrHUd4Lfwjyro78bZKo80ETuEW7ZYyI0LjQyDSwHAX1JueYtgw8MciJmxiMxUIwlwqiEkKpZFkWzgeK2YE2N7jlWq9mWlgvO9Vf2s7/mFWwkJtIwAdvugi9vI2t8/nlk7T2w+GxKPFfFYZbZFOYAEDI+bi8diGzAXsNbE1W/Z/u5JtXGGSYsyBs8zH7VzooPVjp8+lXJ2qIgqdsmXZJuHe2LnXS/1Snn/Gf286uACseFwyxqqqAoUAADkBwArLVxVESlyZEe1HFlMAyr8Ujqo/8Ad/wj51j3Y2QxjmEcjQlXWONgL2EIVNVZQGDZLkXPE2IJ0x9pPibApybErf2K/wBTWXcbErHhYisTuMQ7SNJGl1zudS4vmHS9raX0qfqK+lEsjk5No35HzFepIwwsf+noa+Eqwtx/UfuK+Byujajkf69KogqbfjDNgtrwYkfDKVN+HiWytflwKH51u9texe9wi4qIeOMqxI+4DdT7M3513u1fYvf7Pd1F3gPer6DRx/lufauduFtFMXs0QyeMKrwuOJCkeA25jIR53U8baTJdFr2dvcHelcfgFkv41XJJfkwAv7eddzAHLEGbQkBjz5Cw89LCqU7NMQ+B2lPgZGHdzeHNfS97IRbjmuVt1PlVyYOfvFQJZgqjX7Oaw5jjboOfS1ZyyZRuK2UZn0LcuPootx9vOvhjZ/iuq/dHE/iI4eg+fKvcWHsbk5m6n9AOQrJJIFFyQB51deyTz9HXKUygKQRYCwseOlUB2k7IfB4sSxkqQ4ZWHHMmU391yN6q1Xy8zsD3Yy9GcG3+TQt6aetV72m7uP8AQs8khnkW5Zyqr8OZrBV4AIZRzOouTUy9lw3ROd29tLi8LDiF4SIGI6H7Q9muPaunVWdgm1y2GnwzHWCS4/DJf/iVv81WnVohqmKUpWmCor2kYItg+9UXbDuswHUIfGP8pPyqVV4nhDqysLhgQR1B0NY1aNTp2RLcbEv3Cwx5XWJ2Du8jswDeOOwNy11ZW4gAMLVKfowPxEv5Hh8hp871Xu6eJfB4qTDSE2iOQ3Kgd3Zmhk1t9nwXv/dqOJqaw44zllCtGob7VgzqNMwHFVYggE2JsSNNahPBUlTOHtTAd0k8sUzouUhV4qgCgBY7DMLsM2UX48hpUb3Lg73EQhY8rKM8pkYCQRsHyEhVBYuQbhvs2vVlY3ZySwtC6/VspUgaaHpbhUV3a3V+hSvJD9cZFUHOSrBUVQihtRooB5XLHXhUyVFJ4JG65WZeTFWHsQCP09vSskWEALXF/LqOR9baHratXE7SQkBw0LcPGLC9wQQ3wnUdeddBZLgNzHH97detbiyckc252eYXEAkIsbng6jKb+qEE+96g+O7O5oHZo5iALXDISWS4zeOKxYD+JdOduNW8dNeX6edYdoYFJoyj8DrcEggjUEEG4rXBM2PkaKM3tx7RYZBeyNFmDfZeTEFgxKg+IJEFFiLanqai2L2e5WBLgxxhmRb2KM+UsVtrc2Xnyrq4TdjESvh8PLMuTvpYI1YBu7WJlzH0zFcq3PPhfXBtTdPEw458P45pSRlVRe62vdPIjXyselSUYNnj6yWaVpjOB4bhe7lQBVMLk+K7JcA8AQL341aW4m82z8HhkhTMJCxuoUsWNzY3AAtlsAOVj61VuC2XmmaGZzhHUjMJly2XUsxLMOFh4Rcm+nOpvuD2ajEwpiWmZLnRMisCpUHxBrgghiCCOFbmzHVFrbE2/Fi1ZoifA2VlYWZT0I9K6Vcfd3dqPBrJlZnaV87s1rk8AAFAAAHAV2K6L7nN/Yg/aUpz4BhyxKj5lK6+4cpOBiBJJUZdRlOgHFbC356WNzeuf2oxH6Gsg4xSo/yv+9q53ZzM00mLjkkkJwuJYRhXZFMUigxhlWwewBsTUL5mW/lRYDIDxF68mLoSPXUfnT6OPM+5/rXiRUXiAP8AXLrVMgwziysrAOhBBF+R46HiLX0vVJblYyPAbVcNKO6UOqsCWWQMV7u2W4ZiD4eNyLc6vDKT8KBR1Yf8P9bVBt6t1nOJzYea7CK74VQi96NVDMQLKAdb2v4bA3NQ7WSkV7vxtzDNizNh0EYLZhmWwZ1LhpDY6eK1ltcks3G1WzuXvXhpMNAqnuz3a5VNgZDl8XdrfO1je+lQPAdliSQrhC6viE+saTKzKsbsQMrEDVlUWBvbU2qxd3sDCkZgjVUEDGMIVJZeDfE5JYEG4PMVMcOyno7ed24DIOp1Py4D3+Veo8MAb/Eep1Pt09qxHBsB4ZGHkbW9OFx7GvNgPjDeuZmH66e4rp/JBuE1w94popopIe8jZwLlAylgtwGJW9+BPzrrJAh1AU/nWvjNnxhJWWNFZka7BQCdOZAueVa8oxbKT7GMQYdrSRH+8hYH8UZH9Gq+6oDdUd3vKgHAyzr8xKav+kNFT2KUpVEClKUBD9+9kspTGxJ3jwgrKn/5ITqw9VPiHQi/KtTs923HmeF2j7x7NC97GeEA5CFPOPVCvKxHEEmdEVU++26P0Vu8TOuGL94rx/Hgpjb6yMc0OgZeBFuBAJhqnZ0T5Ki08UdMv3jb25/lescK/CepJ+YNvyAqu9mb5SyMkeIlSLEMmSGT/wAPiAzpnljflIEBHdtYg3Gl7CxMZiVjyFjlBdVHq3hUfM03kmqweseoKG/AEE+xBrVn2YqeKPNF97IbC3XLqpt6da94jHqRKpuoTKGZhZTnAIyk8eNvWtnCTh0BBDcrjqCQw9iCPalWxpGopmTQZJhbT7DW8uKn8q5O0tqtCJc3eZWF1jK+JbA5hG6khg2gA5M3TQZdpytHIuY2yMGgyEXkBVhJE6ngo45zoAVOmXWtN6NszbTxKYTDHMSwJZb5Ta/iB492gJsftEs3NRUt1guKs2d08c5M2KxER7jvSsjlTeJytu9AAuFK5UcjhZW4FrfINvGbbyywlMaIIrExFVLqQwLKS2Vimdb20OtuFWZs3daKGCOIZiUQLnzMGbqSQdb3PztXCxXZRhWkEiFoWBJuhKHXjrGV41qi0Y5JkZ7TMCuNaKN1jXFF1yIlmeKEE960zgcDcZRbjbLe5JsndzZf0fDRx2tYajp5ewsPatPYG5eHwmqLdibljqSfvEkksfMk25V36pJ7ZLfSFKUqiTmby7O7/CzRcSyG34hqv5gVWu4+8Dw4xFOZ48ThjZBa5xGFshC3I1aNUNr8xVu1S++OyZMNPMIRZ4pBjcN55f7ZB6oDp/ufOolhpnSOU0W5hHlkQM69wTxS4Zh5Fh4flf1rYjgA4DXqdT8zWnsjbceIw0WIRhklUMPfl6g3FuorZyl+PhXpzPr09P8ApWkAyltE4c25e3U/l+la8aBGYqAXY5bniQvNjxsCT+grbkkCj8gBz6AViwUVhmPxNqfK+th5VnZpobNwawzT2zHvGVmJOmcqBcDkDYaDQH1rcfDjvG/iUe+UkfuK+xL4zfg2b+UgV8clWS/WwPUEcPUHLUrRplBZerj+Yf1/X1rLHIGFwb/659KMOY/614aIHUaHqP36+9Xok+PhQTcXU9V0+fI+9c7HviFLC0TwmNvFcq6tY2utirgm3Ai3nW++JyAmSygcW4L73+H30861dt4xVgLEjLob34qvjNuvhUmjo1FK7sjPvKpHKWc+w70VflUT2N4czbWmmP8Adwkn8UrD+rfKr2rIaNnsUpSrIFKUoBXmSMMCGAYEWIOoIPEEc69UoCuN4uzp487YNUmhc3kwkuqk9YySMp6EEEcmtpWrsHbaxp3TiaEowIinBmCFCCttO9CggEHL7mrRrT2hsiGcWmiSUcsyg29CdR7VzlB/S6Oin+4huJ3rWWN0kbCMsgAP/wBw0fDyZMw5VrYnfYYdGAkiiVmd7RJJKxLsWezyhIh4iT9rjwqQS9nOCIsEkQdFnmA+We1ZsPuBglYMYBKw4GVnlP8A6jEVPGdm8oeitPpOL2ozR4WNhG2kkrknMP8AeykDMOkaAL5GrJ3N3KiwEZCnvJX/ALSQ8W8h0XyqQxxhQAAFA4ACwHtXqrjGiZTvApSlWQKUpQClKUAqLb+7GaSJZ4h9dhznXS91HxC3Phe3OxHOpTSsatUanTsqbcLFQw4tI2UdxMXkwTEkiGRrd/BxsGB+E8SpH3qtd5AASdAKq7fDdlcNI1wwwk7BgyjXDTD4XS3TXTmt14ha7m7W12nmiixchWaFSUVSO7xNx4ZlYfGct/Dw1JtceGU+i5Lsljg2LnQ2so+7fQe50v8AKtpVsLVinPwjq36a/sKySGwPpWog1l4Rn+I/zZv3tXvHJeNrcQLj1Gor5ILRjyAPysa2axLFAxQTZh5j9+BHka+sLaj3HX/nWth0OQW+JLr6hTax9QBW1HIGFx/rrWrIZ90YdQarLtFxcWEwssUIEaEmMKOAeQZ5io+yBELWFhebhUy2s7wS95HJm71cggbUNINVdTfwALmL8iBfiNaY3jnfau0IsLA2db5Q9uIvmmmI5ZiLj+FUFTL0XBdk57C9imPByYlhZsTJcfgS4X5sXPyqy61tm7PSCKOKMZUjUKo8lFhWzVohuxSlK0wUpSgFKUoBSlKAUpSgPlfK9V8tWA+Ur7alqGilLUoBS9KUB9pXylDDFjMGkqNHIoZGFiDzFVttLZBwDhJlafBlrxyC+eBib6MNV11toDxFm0NnV5mgV1KsAysLEEXBB5EHjWNWVGVEQk23HFJBNNI0sKqyxzrYqDJluJwBcMAtgwH2jcDjXe2rtlEwrTqRKlhlKEENmIUWI04kVFdqbiTQMZMA/hb44HsQw5hc/hbyV/ZhUbZkgc5Hm2bLe7LGLqx6thJjrrzjZx0Nc3NRxLv/AGy+N5RasmIYymLIcpiLZ76Xvly29NazYHFLJGjoQysoII4G9VzBvhjEYEz7PxGlvrDLhHPA6rItr+lbWy963giEYXAQIt7Xxyva5J5C/EmrUlsniTHCY9fpM0GoYKkvqr5l09GQ39RXO2pjRh8UGjdpXkSxwq6l2HwSC5tEALqzGykW5qLw7am/S3LPigTa2XBxEEjjY4mfQC/3RzNRlNp4rHloMBAVjY/WFSxzeeJxT6v+EWHKxqeXSKUO2be+++rMWijYTSy/Vu0dyoBP/d8PzYE2zycXOg00Wa9l+4ZwMRmnF8VMPFw+rXiEH5E+YA5V63H7MY8ERNMRPifvW8MfK0Q/LMdfSpxVRXbJlLpClKVZApSlAKUpQClKUApSlAKUpQClKUApSlAKUpQC1LUpQHy1LV9pQClKUArV2hsuKdck0aSr0dQ3yvwrapQESxXZlhGBCd/CD9mOZwv+Viyj5VrTdlMD6PicWwHIyRj8xEDU2pUOEXlopTktMiOB7K9nxkEwmZhzldpP5Scv5VKsPhlRQqKqKOAUAAegGlZKVVUY3YpSlaYKUpQClK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280" name="Picture 16" descr="http://www.reedo.org/var/ezwebin_site/storage/images/blog/la-bicicletta-di-bamboo/9493-1-ita-IT/la-bicicletta-di-bamboo_referen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7" y="0"/>
            <a:ext cx="1944216" cy="1578533"/>
          </a:xfrm>
          <a:prstGeom prst="rect">
            <a:avLst/>
          </a:prstGeom>
          <a:noFill/>
        </p:spPr>
      </p:pic>
      <p:pic>
        <p:nvPicPr>
          <p:cNvPr id="11282" name="Picture 18" descr="https://encrypted-tbn3.gstatic.com/images?q=tbn:ANd9GcT3cQfGv1A2V8i2tdiRTXNOqqiN41l4j6n6Mt7TzpSitAq2IUp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88840"/>
            <a:ext cx="2409825" cy="1895476"/>
          </a:xfrm>
          <a:prstGeom prst="rect">
            <a:avLst/>
          </a:prstGeom>
          <a:noFill/>
        </p:spPr>
      </p:pic>
      <p:pic>
        <p:nvPicPr>
          <p:cNvPr id="11284" name="Picture 20" descr="http://www.viaggiareincamper.it/images/Camp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7" y="2060848"/>
            <a:ext cx="3077826" cy="1584176"/>
          </a:xfrm>
          <a:prstGeom prst="rect">
            <a:avLst/>
          </a:prstGeom>
          <a:noFill/>
        </p:spPr>
      </p:pic>
      <p:sp>
        <p:nvSpPr>
          <p:cNvPr id="11286" name="AutoShape 22" descr="data:image/jpeg;base64,/9j/4AAQSkZJRgABAQAAAQABAAD/2wCEAAkGBhAQEBQSERQUEhUWFRcTFBMTFBcTFhgXExgVFRgYGBcXGyYeGhojGRUSHy8gJScqLC4sFR8xNTAqNSYsLCkBCQoKDgwOGg8PGioiHyQsKSwsKSouMCwvNCksNSwpKiwuLCwtKSwsLikvLCwpLCwsLCwqLCwpKiwpLCkpLC8sLP/AABEIAK4BIgMBIgACEQEDEQH/xAAcAAEAAQUBAQAAAAAAAAAAAAAAAgEEBQYHAwj/xABEEAABAwEFBAUICAUDBQEAAAABAAIDEQQhMUFRBQYSYSIycYGhBxNCkbHB0fAUIzNSYnKC4ZKisrPCQ2NzJERTg6MV/8QAGwEBAAIDAQEAAAAAAAAAAAAAAAEDAgQFBgf/xAAvEQACAgEDAgQEBgMBAAAAAAAAAQIDEQQhMQUSE0FRYSJCseEjMjOBocFDcfAV/9oADAMBAAIRAxEAPwDuKIiAIiIAiIgCIiAIiIAiIgCIiAIiIAiLzltDG0DnNbWtKkCtASaVxoAT3ID0RYS2b67Ph69phxIo14eajIhlaFYO2eV6wM6gnl/LHwD/AOpaadgKjJg5xXLN3RcptflolP2VmY3nJIXeDWj2rB23ynbTkwlZEKUpFE1vi/icD2EKO5FT1Fa8zuJKqvnC1bdtUpBktE7yDUVlfcQQQaA0qCAR2Lrvk/36FtZ5mYgWhg7BI0emNHajvFxoClkV3xm8G5IiLI2AiIgCIiAIiIAiIgCIiAIiIAiIgCIiAIiIAiIgCIiAIiIAiLCb1b0RWCHjdR0jgRFHW9zh7GioqfeQCIbSWWeO+W9rdnxNIaJJXuDY4a0LrxxEnIBvFfrTFaBa/LJbHfZRQx3+nxyHsIq2hWuS7QltdqM0zuNwHETkOKoa1oyaBx3fFW+07DjI39Y1p6Q5jPUdl9TnucuzWNyxHYvrZv8AbSlxtL2itaRhkVOVWNBp2krB2yd832rny31+se59CcxxE07l5ooyyt2SfLIsdS445HX91JUc2vzgqMdkcfbzCgwJIiIAvWzWl8T2yRuLHtIc1wxBGBC8kQZwd03G31Zb4+F9GzsHTYLg4XDzjB90nEZG7QnaV817P2hJZ5WyxOLHsNWuHiCMwRcRmCu6bnb3x7Qh4hRkraCWPQnNurTfQ9xvCtjLJ06Lu9YfJsCIiyNkIiIAiIgCIiAIiIAiIgCIiAIiIAiIgCIiAIiIAiLE7y7yRWGEySXk3RxjF7tOQ1OQ7gRDaSyyG9G9ENgi45Ok91RHGD0nkexoqKuyrmSAeH7Z2xJaJXzzuq445Na0YNaMmitw51vJJNdv7ektMrp7Q4VNwAwaL6MaNMe2pOa1e12wyG+5owb7zz9iqbyc2yx3PC4Nk2FamPD6HpcVSDceGgDT2XeKyi0zYTS60xgEgcWLcafDDFbZZbQXABwo7hDqDAg0vbyv7vUTVJpSwa12ksUXal8P0MbtGxcB4m9U4j7pP+J8D23Wi2NzQRQ3g3EFYK2WQxO/CeqdPwnnpqOxZJlNc87M8FR7K9uRVUUlxFj643EYj39ikovbW8YjD50VWPry1GiAqiIgCvdkbXlskzZoTwvbreCDi1wzafm8KyRAm08o+hd1954bfCJI7nC6SMkcTHaHUHEHMd4GYXzpu/t6axTtmiN4uc03B7c2u5c8jeu87A29DbYGzQmoNzmnrMcACWuGoqO0EEXFWp5OrTcrF7mSREWReEREAREQBERAEREAREQBERAEREAREQBEWN2/t+GxQmWY8mtHWe7ENaNfAC8oQ3jdlN4d4IbFCZZTyYwdZ7smj45C9cL3j3kktMhntDrzc1gwaMQxg9+eJVN6d6JLTKZpjUmojjBua37reWFXZnuA1Oedz3cTschkBoFW3k59ljteFwStNpdIanuGQ+J5rzhhdK4NaK1wGvwHNUhhdI4NaK1wAz/bmtw2VstsDci89Z3uHILV1GoVK9zp9O6dLVS9Irl/0hs3Z3mGt4QXv4oy4ilT9YyoHFQBt9L9Vuti3bh+jtY4Vc5rXGS4ODqXFugFSKYXmtala3BO9pDARwvlhDgWgn7SMAB2IFVe2beS1Na0VidQAXsIwA0etSm6EV3Te7O/qdJZN+FXH4Ult7FtbLG+F/A/HFrh1XDUeFRl6ibaaEPaWuvB+fWshbNuSTM4ZY4iMQWF7HNOrSeKh7qYggg0WMhlJ6L6B2N2BGra/I9RO1G6ubxFnjuodJu0v4nb8P0MJaIDG7hdfmDqNe3UfFeaz9rsokbQ3HEHQ6rBPYWktcKEY/Ecir0znwn3IiovbmMfaNFJFJYUa6qqoubS8d41/dSa6oqEARVVEAWZ3W3nlsE4kjvaaCSPJ7a+DhfQ5V0JWGRCYycXlH0jsna0VqhbNC7iY4VGoObXDJwNxCvFwLc7e6TZ83EKuiefrY9cuJujwPWLjkR3WwW6OeNssTg9jxVrhgR8cRTkrk8nVqtVi9y4REUlwREQBERAEREAREQBERAEREARFZbY2vFZIXTTO4Wt9bjk1ozcdEDeCG3duQ2OEzTGgFwAvc5xwa0an9yuD73b3SWqXzsuNKRxA3Mbp68TmRyAFd8t9ZbXLxPy+ziBq2Np11ccznyC1BziSSTUnEqtvJz7LPE28vqVkkLjVxqT80GgUY4nSODWitbqDP8AZUYwvIa0Ekml2JOg+PyNu2RshsAqaF5F5yA+63lzzWtqL1TH3Oj0/p89VP0iuWV2TsoQNvveeschyHL2rIIi4E5ub7pHvaqoUwUILCROz/aR/wDLF/cYvKPAdi9rM2skf/JGfU9p9y8InVaOxT8pC/Vf+iatdpShsbjUNd0OA1Fa+cjrSv4eKvKqulb7R+xl7Gf3olnR+oivVxUqZJ8ErNOSAHUDqA3YEXXj4Zeonzt9i84Ki5w6p15HkfBejYw5jewEEYg0xClHIa8LsfAjUe8LqUahTfa+TwHVujy0b8areD/j7Gv9txFxBxBGRRZXaVh4um3rDEfeHxHjhpTFA1W4ceMlJZCg4UvHePeOamikyAKKB6N+WfLn2aqaAIiIAtp3G31fYJOF9XWd56bcS0/fYNdRn2hasilPBlCbg8o+mbPaGyMa9hDmuAc1wNQQbwQvRcV8n+/RsTxDMa2dxx/8Tji4fgOY7xmD2iOQOAc0gggEEGoIN4IIxCtTydauxWLKJIiKSwIiIAiIgCIiAIiIAiK02ptSKzROlmdwsbicycgBmSbgEBTa21orLE6WZ3C1vrJODWjNxyC4FvtvvLbJiSaBtRHHi2Np11kN1T7sW/W/Ulumuq1jahja1DAceRkOZywC1FYN5NGyzv28gTrfqSqNaXHhbUkml2JOgQAuPC2pNaXXnsHNbXsXY4hbxOA4z/KNBz1K1r71THPmb2g0E9XPC2iuWS2PsgQtqaF5F50H3R8c1kkRcCc3OXdI97TTCmChBYSCIiwLiUR6TakjpNvGI6QvHNeUIo0DkvRmI7R7QvODqhZ/J+5R/l/YmvDaA+pl/Kz+9CvdWu0XHzUg1a2vdNCsqfzox1P6TPeDqt/KPYFWSMOHiCMQdQqQdVv5R7AprBtqWUW9qnDtkspo845DXhdj4OGo94yWO2nYuEmRuGLxofvD3+vVZOSMOFD2gjEHUHIqMchrwuxyOThqOeo9y62m1Pfs+T571fo8tHLxqd4Py9Psa+iurfYvNmo6hw/CTl2aerRWq3zip5WUFDq/l9n7KaISVVFAHhuOGR9x93zX0QFEREBVb75O9/vo5bZbS76kmkchP2ZPon/bOvo9nV0FFKeDOubg8o+nQUXLfJpv2QWWK0EkHowSaaRu/wAT3aLqStTydaE1NZQREUmYREQBERAERW9vt8cEbpZXCNjBxOc40AA+cEAt9vjgidLK4MYwVcT83k4AZkr5+378oEu0ZOFtWQtJ4G17qmmLiM8q0GZNN/vKBLtKUtYSyzNP1bMC78b+ZGWQu1Jxu725dtt5H0eIlmBld0Ih+o49jalYN5NWyTm+1GEAV7sjYVptj/N2aJ8p9ItHRb+Zx6Le8/Bdg3c8idmio+2PNodj5ttWRA6XdJ9+pAOi6HZbFHCwMiY2NguDGNDWjsAuUpExp9T5ws+ypLG9wfHxSNe+MkHia3gLgQOEE1JB6RFPfcM25qy/Rrg7wpVbjtzdu2NtE7/o8rmOmke17AJAWve5woGEvwI9FYS1ROZdKx7K4CWN7PB7QuFepObcoN++57XRuuFUY1zS2425Me3bMeYcPV7yD4L1btOI+lTta5viRRS8xC40pGToOGvqCi7ZUX3SOxzh4Vp4LWfh+jRvrxfJpnq21RnB7f4gvUX3i/sWPdsVmRcPV/iAvJ2xDWoeO9gJ9dap21viRPfYuYmTkN112HtVWtpd2+1Yp1kmZfxFwBBID3OJAOAa4U8VOZ9pDnFoNC5xAPBUCpoDis/DTjhNclPitW5cXx/Zk1Z7UYDG4kYNBHI+dhHsqrf/APQnBvZ/I7+oGngov2h52OUEAUa3B3H/AK0IwAqpqqkppkai6Mq2jJwdVv5R7AprHRbXYGtBDhcB6OQ5kFe7dpRHMjta720p4qmVcs8GxC2GOS6UZIw4UPaCMQdRzXm22RnB7f4gvZpreL+y9Y7xZm+2ccPdM8Qa1ZIAag9jhy0Oo71h7VZTG6hvB6rjnyPMfus5JGHCh+BBGBByK8JGB4McmOIcLq0zGjhp7l1tNqe/4Zcnz/q3R3o5O6net8r0+xhEU5YnMcWuxGeRGo+blBb5wg4VuKg00ND3HXl2qao5tRRCSqKLHZHHXUaqSAIqq62VsyS0zxwRdeRwaDkMy48g0EnsQlJt4RvHkl3Z85KbZIOjGSyKuclOk79INO1x+6utK02TsyOzQRwRijI2ho1OpPMmpPMlXauSwdeuHZHAREUlgREQBERAW9ut0cEbpZXtjYwcTnONAAuUbdsW1N4JW+bjdZbE01jM9Wcf+6WdZxIwFKCuNa065LC1wo4BwqDQgEVBqDfmDepoQ1nY0bdvyQ2Cy0fKDapBfWUDzYPKLD+LiW8NYAAAAALgBcABkqogSS4CIiEhUoqogLO07Hs8gIkhifXHija6vbULGT7h7Od/27Gcoi+Ed4ic0FZ9Fi4p8oyjOUeHg1CbyY2Q1LXzs0AeHAdzmmveVj5/JWf9O1H/ANkIf/Q9i39FVLTVS5ijYjrL48TZyraPk7tcTHvD4XtaC6vE9riBeeiWkC78StJd1Lc6sjIHSNc5zmlj4yeEuJBIc5tLqXLq21Yw6CUHON4u5tK8N3ng2WKn3aHtaSD4grXloqm8YwbMepahfE3ny4OQz7JtMZPHBO2mJMMhaP1taW+KsJJGlrqkUAbXiw+1hxqu+0XjabBFKWmRjH8Jq3jaHcJIpUVFxosP/PinmLZc+r2Sj2yijg/0ONwrwNI1AFPBeTtmRHIg8nO9hJHgu3WndOwyGr7NAXfe800O/iAqPWsbP5OLA4Ua2SPm2aQn+dzgqnoLF+WRsrq9T/ND/v4OPO2MylA5w9X+IC837FvFHC7VlT6yV1efyWwk9CeZvJwjeO88IPisbaPJfaAPq54nnIOjfF4h76+oKt6bUrjcujr9HLnKOciwztqQ6ugEjj4OoFCSO08NDxE69C7Qg33rep/J9tBuDIpObJaeD2hY+0btW2MEus01NWtbL6hE5zvBVuF8XlwLvF0tix38+v3NbIMzeCQFkgva4tIB7CQAebR2jKmOLSCQRQi4hbFa7OW9GVj4ybwHsfG7kQHAEFYy1RiQ0DmmQC6hHTAyIycPm4mm5Re5fDNYZ5DqfS1pvxaXmH0+xj0QH59x5otw4hR7aj3qjHZHH5vCkqPZXkRgUBJdZ8k27Hm4jbJB0pRwxA5RVvd+sgHsa3Vc93O2A632pkNCGjpzEejG2laH8VzQedcjT6Ciia1oa0BrQAAAKAAXAAZCizivM3dLX8zJoiKw3wiIgCIiAIiIAiIgCIiAIiIAiIgCIiAIiIC22kfqZP8Ajf8A0lWW6p/6SP8AX/cesq5oIobxoowQNY0MY0Na0Ua1oDQAMAALgFGN8k52wTREUkBERAEREAREQCisLdsKzTtLZImEHPhAcDqHC8HmFfogOG78bmS2KTjFXxuweB1qZEDCQAdjgKjCi1QFfS1tsMc8bo5GhzHChB+biDeDkuHb77mSbPl4hV0Dz0X6E+i6mB8DiMwKpRwc26jt3jwa0hKLbvJruz9LtQkePqoKPdUXOfixvrHEfygZ3Qlk14Qc5YR0PycbsfQ7KHSCk01HyVxaPQZ3A1PNzuS2xEVx2YpRWEEREJCIiAIiIAiIgCIiAIiIAiIgCIiAIiIAiIgCIiAIiIAiIgCIiAIiIAiIgCt7fYI543RStD2PFHNOBCuEQHCN7NxJ7DOGxh00Mjg2B+LuJ2ET/wAWjsHDmCuv7p7vtsNlZCKF3WkcPSkdTiPZgByaFlyFVQlgqhVGDbQREUlo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288" name="Picture 24" descr="http://sketchup.google.com/3dwarehouse/download?mid=d6d8a04f3f3a33af90249f5ddf5347d0&amp;rtyp=lt&amp;ctyp=other&amp;ts=12024884290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420888"/>
            <a:ext cx="3810000" cy="2286001"/>
          </a:xfrm>
          <a:prstGeom prst="rect">
            <a:avLst/>
          </a:prstGeom>
          <a:noFill/>
        </p:spPr>
      </p:pic>
      <p:pic>
        <p:nvPicPr>
          <p:cNvPr id="11290" name="Picture 26" descr="http://www.trool.it/files/images/valigia_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4221088"/>
            <a:ext cx="2381250" cy="2009776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1133325" y="458377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Eguali?</a:t>
            </a:r>
            <a:endParaRPr lang="it-IT" sz="54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anuncios.mitula.net/appartamento_55_m2_baranzate_98828872830762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2857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anuncios.mitula.net/appartamento_55_m2_baranzate_98828872830762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9" y="260648"/>
            <a:ext cx="2857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huffpost.com/gen/1143108/thumbs/o-CASE-POPOLARI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998975" cy="33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2 2"/>
          <p:cNvCxnSpPr/>
          <p:nvPr/>
        </p:nvCxnSpPr>
        <p:spPr>
          <a:xfrm flipH="1">
            <a:off x="3779912" y="2348880"/>
            <a:ext cx="1800200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763688" y="2515526"/>
            <a:ext cx="936104" cy="16335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encrypted-tbn3.gstatic.com/images?q=tbn:ANd9GcSu-zVIaJwuoCUstxBFqr4dqS1_L-VG3etuAm9UIkNirvsgXImBT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37" y="48529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442822" y="234740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Eguali?</a:t>
            </a:r>
            <a:endParaRPr lang="it-IT" sz="54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nonno cin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32857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bambina finlande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58102"/>
            <a:ext cx="4430393" cy="243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283968" y="76470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Eguali?</a:t>
            </a:r>
            <a:endParaRPr lang="it-IT" sz="54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2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idatticarte.it/public/anamorfosi-ottica-catott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371927" cy="520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43608" y="5373216"/>
            <a:ext cx="6624736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1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47664" y="1844824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Affreschi illusionistici «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monoculari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endParaRPr lang="it-IT" sz="2400" dirty="0"/>
          </a:p>
          <a:p>
            <a:r>
              <a:rPr lang="it-IT" sz="2400" i="1" dirty="0" smtClean="0"/>
              <a:t>La Gloria di S. Ignazio</a:t>
            </a:r>
            <a:r>
              <a:rPr lang="it-IT" sz="2400" dirty="0" smtClean="0"/>
              <a:t>, di Andrea Pozzo (Roma, 1685):</a:t>
            </a:r>
          </a:p>
          <a:p>
            <a:endParaRPr lang="it-IT" sz="2400" dirty="0"/>
          </a:p>
          <a:p>
            <a:r>
              <a:rPr lang="it-IT" sz="2400" dirty="0" smtClean="0"/>
              <a:t>Un’</a:t>
            </a:r>
            <a:r>
              <a:rPr lang="it-IT" sz="2400" dirty="0" smtClean="0">
                <a:hlinkClick r:id="rId2"/>
              </a:rPr>
              <a:t>immagine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4293096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…e </a:t>
            </a:r>
            <a:r>
              <a:rPr lang="it-IT" sz="2400" dirty="0"/>
              <a:t>un filmato   </a:t>
            </a:r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www.youtube.com/watch?v=Gm_Pn233S-w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31640" y="332656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L’eguaglianza? Questione di prospettiva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67</Words>
  <Application>Microsoft Office PowerPoint</Application>
  <PresentationFormat>Presentazione su schermo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Brush Script MT</vt:lpstr>
      <vt:lpstr>Calibri</vt:lpstr>
      <vt:lpstr>Script MT 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roberto</dc:creator>
  <cp:lastModifiedBy>roberto bin</cp:lastModifiedBy>
  <cp:revision>10</cp:revision>
  <dcterms:created xsi:type="dcterms:W3CDTF">2012-11-28T09:42:55Z</dcterms:created>
  <dcterms:modified xsi:type="dcterms:W3CDTF">2017-12-03T17:15:14Z</dcterms:modified>
</cp:coreProperties>
</file>